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31"/>
  </p:notesMasterIdLst>
  <p:sldIdLst>
    <p:sldId id="256" r:id="rId5"/>
    <p:sldId id="257" r:id="rId6"/>
    <p:sldId id="310" r:id="rId7"/>
    <p:sldId id="312" r:id="rId8"/>
    <p:sldId id="313" r:id="rId9"/>
    <p:sldId id="315" r:id="rId10"/>
    <p:sldId id="314" r:id="rId11"/>
    <p:sldId id="316" r:id="rId12"/>
    <p:sldId id="308" r:id="rId13"/>
    <p:sldId id="273" r:id="rId14"/>
    <p:sldId id="294" r:id="rId15"/>
    <p:sldId id="295" r:id="rId16"/>
    <p:sldId id="311" r:id="rId17"/>
    <p:sldId id="264" r:id="rId18"/>
    <p:sldId id="272" r:id="rId19"/>
    <p:sldId id="265" r:id="rId20"/>
    <p:sldId id="282" r:id="rId21"/>
    <p:sldId id="283" r:id="rId22"/>
    <p:sldId id="284" r:id="rId23"/>
    <p:sldId id="285" r:id="rId24"/>
    <p:sldId id="288" r:id="rId25"/>
    <p:sldId id="287" r:id="rId26"/>
    <p:sldId id="289" r:id="rId27"/>
    <p:sldId id="281" r:id="rId28"/>
    <p:sldId id="286" r:id="rId29"/>
    <p:sldId id="259"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553423F-3BAC-446F-B2A0-ADF941EB65D0}" v="49" dt="2021-02-01T17:54:11.287"/>
    <p1510:client id="{E11B0B2F-C3BB-7F22-C4FF-AAA8C338601B}" v="50" dt="2021-02-01T17:29:47.48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455" autoAdjust="0"/>
  </p:normalViewPr>
  <p:slideViewPr>
    <p:cSldViewPr snapToGrid="0">
      <p:cViewPr varScale="1">
        <p:scale>
          <a:sx n="69" d="100"/>
          <a:sy n="69" d="100"/>
        </p:scale>
        <p:origin x="1344"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ucy Victoria" userId="0296a068-0ceb-49f4-ba26-94618bb24009" providerId="ADAL" clId="{5553423F-3BAC-446F-B2A0-ADF941EB65D0}"/>
    <pc:docChg chg="undo custSel mod addSld delSld modSld">
      <pc:chgData name="Lucy Victoria" userId="0296a068-0ceb-49f4-ba26-94618bb24009" providerId="ADAL" clId="{5553423F-3BAC-446F-B2A0-ADF941EB65D0}" dt="2021-02-01T17:55:45.980" v="208" actId="14100"/>
      <pc:docMkLst>
        <pc:docMk/>
      </pc:docMkLst>
      <pc:sldChg chg="addSp modSp del mod setBg">
        <pc:chgData name="Lucy Victoria" userId="0296a068-0ceb-49f4-ba26-94618bb24009" providerId="ADAL" clId="{5553423F-3BAC-446F-B2A0-ADF941EB65D0}" dt="2021-02-01T17:33:56.693" v="17" actId="2696"/>
        <pc:sldMkLst>
          <pc:docMk/>
          <pc:sldMk cId="3637024093" sldId="258"/>
        </pc:sldMkLst>
        <pc:spChg chg="mod">
          <ac:chgData name="Lucy Victoria" userId="0296a068-0ceb-49f4-ba26-94618bb24009" providerId="ADAL" clId="{5553423F-3BAC-446F-B2A0-ADF941EB65D0}" dt="2021-02-01T17:33:37.829" v="15" actId="26606"/>
          <ac:spMkLst>
            <pc:docMk/>
            <pc:sldMk cId="3637024093" sldId="258"/>
            <ac:spMk id="2" creationId="{00000000-0000-0000-0000-000000000000}"/>
          </ac:spMkLst>
        </pc:spChg>
        <pc:spChg chg="mod">
          <ac:chgData name="Lucy Victoria" userId="0296a068-0ceb-49f4-ba26-94618bb24009" providerId="ADAL" clId="{5553423F-3BAC-446F-B2A0-ADF941EB65D0}" dt="2021-02-01T17:33:37.829" v="15" actId="26606"/>
          <ac:spMkLst>
            <pc:docMk/>
            <pc:sldMk cId="3637024093" sldId="258"/>
            <ac:spMk id="3" creationId="{00000000-0000-0000-0000-000000000000}"/>
          </ac:spMkLst>
        </pc:spChg>
        <pc:spChg chg="mod">
          <ac:chgData name="Lucy Victoria" userId="0296a068-0ceb-49f4-ba26-94618bb24009" providerId="ADAL" clId="{5553423F-3BAC-446F-B2A0-ADF941EB65D0}" dt="2021-02-01T17:33:37.829" v="15" actId="26606"/>
          <ac:spMkLst>
            <pc:docMk/>
            <pc:sldMk cId="3637024093" sldId="258"/>
            <ac:spMk id="5" creationId="{00000000-0000-0000-0000-000000000000}"/>
          </ac:spMkLst>
        </pc:spChg>
        <pc:spChg chg="mod">
          <ac:chgData name="Lucy Victoria" userId="0296a068-0ceb-49f4-ba26-94618bb24009" providerId="ADAL" clId="{5553423F-3BAC-446F-B2A0-ADF941EB65D0}" dt="2021-02-01T17:33:37.829" v="15" actId="26606"/>
          <ac:spMkLst>
            <pc:docMk/>
            <pc:sldMk cId="3637024093" sldId="258"/>
            <ac:spMk id="6" creationId="{00000000-0000-0000-0000-000000000000}"/>
          </ac:spMkLst>
        </pc:spChg>
        <pc:spChg chg="add">
          <ac:chgData name="Lucy Victoria" userId="0296a068-0ceb-49f4-ba26-94618bb24009" providerId="ADAL" clId="{5553423F-3BAC-446F-B2A0-ADF941EB65D0}" dt="2021-02-01T17:33:37.829" v="15" actId="26606"/>
          <ac:spMkLst>
            <pc:docMk/>
            <pc:sldMk cId="3637024093" sldId="258"/>
            <ac:spMk id="11" creationId="{3E279A52-177D-482C-92C8-10DD7A18FFA8}"/>
          </ac:spMkLst>
        </pc:spChg>
        <pc:grpChg chg="add">
          <ac:chgData name="Lucy Victoria" userId="0296a068-0ceb-49f4-ba26-94618bb24009" providerId="ADAL" clId="{5553423F-3BAC-446F-B2A0-ADF941EB65D0}" dt="2021-02-01T17:33:37.829" v="15" actId="26606"/>
          <ac:grpSpMkLst>
            <pc:docMk/>
            <pc:sldMk cId="3637024093" sldId="258"/>
            <ac:grpSpMk id="13" creationId="{4BCD063E-D4FF-4FB3-8F1D-5DD228883678}"/>
          </ac:grpSpMkLst>
        </pc:grpChg>
        <pc:picChg chg="mod ord">
          <ac:chgData name="Lucy Victoria" userId="0296a068-0ceb-49f4-ba26-94618bb24009" providerId="ADAL" clId="{5553423F-3BAC-446F-B2A0-ADF941EB65D0}" dt="2021-02-01T17:33:41.736" v="16" actId="1076"/>
          <ac:picMkLst>
            <pc:docMk/>
            <pc:sldMk cId="3637024093" sldId="258"/>
            <ac:picMk id="4" creationId="{00000000-0000-0000-0000-000000000000}"/>
          </ac:picMkLst>
        </pc:picChg>
      </pc:sldChg>
      <pc:sldChg chg="addSp delSp modSp del mod setBg">
        <pc:chgData name="Lucy Victoria" userId="0296a068-0ceb-49f4-ba26-94618bb24009" providerId="ADAL" clId="{5553423F-3BAC-446F-B2A0-ADF941EB65D0}" dt="2021-02-01T17:40:10.448" v="80" actId="2696"/>
        <pc:sldMkLst>
          <pc:docMk/>
          <pc:sldMk cId="2533622661" sldId="263"/>
        </pc:sldMkLst>
        <pc:spChg chg="mod">
          <ac:chgData name="Lucy Victoria" userId="0296a068-0ceb-49f4-ba26-94618bb24009" providerId="ADAL" clId="{5553423F-3BAC-446F-B2A0-ADF941EB65D0}" dt="2021-02-01T17:38:59.223" v="63" actId="26606"/>
          <ac:spMkLst>
            <pc:docMk/>
            <pc:sldMk cId="2533622661" sldId="263"/>
            <ac:spMk id="4" creationId="{00000000-0000-0000-0000-000000000000}"/>
          </ac:spMkLst>
        </pc:spChg>
        <pc:spChg chg="add del">
          <ac:chgData name="Lucy Victoria" userId="0296a068-0ceb-49f4-ba26-94618bb24009" providerId="ADAL" clId="{5553423F-3BAC-446F-B2A0-ADF941EB65D0}" dt="2021-02-01T17:38:43.606" v="62" actId="26606"/>
          <ac:spMkLst>
            <pc:docMk/>
            <pc:sldMk cId="2533622661" sldId="263"/>
            <ac:spMk id="86" creationId="{8FC9BE17-9A7B-462D-AE50-3D8777387304}"/>
          </ac:spMkLst>
        </pc:spChg>
        <pc:spChg chg="add del">
          <ac:chgData name="Lucy Victoria" userId="0296a068-0ceb-49f4-ba26-94618bb24009" providerId="ADAL" clId="{5553423F-3BAC-446F-B2A0-ADF941EB65D0}" dt="2021-02-01T17:38:43.606" v="62" actId="26606"/>
          <ac:spMkLst>
            <pc:docMk/>
            <pc:sldMk cId="2533622661" sldId="263"/>
            <ac:spMk id="88" creationId="{3EBE8569-6AEC-4B8C-8D53-2DE337CDBA65}"/>
          </ac:spMkLst>
        </pc:spChg>
        <pc:spChg chg="add del">
          <ac:chgData name="Lucy Victoria" userId="0296a068-0ceb-49f4-ba26-94618bb24009" providerId="ADAL" clId="{5553423F-3BAC-446F-B2A0-ADF941EB65D0}" dt="2021-02-01T17:38:43.606" v="62" actId="26606"/>
          <ac:spMkLst>
            <pc:docMk/>
            <pc:sldMk cId="2533622661" sldId="263"/>
            <ac:spMk id="90" creationId="{55D4142C-5077-457F-A6AD-3FECFDB39685}"/>
          </ac:spMkLst>
        </pc:spChg>
        <pc:spChg chg="add del">
          <ac:chgData name="Lucy Victoria" userId="0296a068-0ceb-49f4-ba26-94618bb24009" providerId="ADAL" clId="{5553423F-3BAC-446F-B2A0-ADF941EB65D0}" dt="2021-02-01T17:38:43.606" v="62" actId="26606"/>
          <ac:spMkLst>
            <pc:docMk/>
            <pc:sldMk cId="2533622661" sldId="263"/>
            <ac:spMk id="92" creationId="{7A5F0580-5EE9-419F-96EE-B6529EF6E7D0}"/>
          </ac:spMkLst>
        </pc:spChg>
        <pc:spChg chg="mod">
          <ac:chgData name="Lucy Victoria" userId="0296a068-0ceb-49f4-ba26-94618bb24009" providerId="ADAL" clId="{5553423F-3BAC-446F-B2A0-ADF941EB65D0}" dt="2021-02-01T17:38:59.223" v="63" actId="26606"/>
          <ac:spMkLst>
            <pc:docMk/>
            <pc:sldMk cId="2533622661" sldId="263"/>
            <ac:spMk id="29713" creationId="{00000000-0000-0000-0000-000000000000}"/>
          </ac:spMkLst>
        </pc:spChg>
        <pc:picChg chg="mod ord">
          <ac:chgData name="Lucy Victoria" userId="0296a068-0ceb-49f4-ba26-94618bb24009" providerId="ADAL" clId="{5553423F-3BAC-446F-B2A0-ADF941EB65D0}" dt="2021-02-01T17:39:08.040" v="65" actId="1076"/>
          <ac:picMkLst>
            <pc:docMk/>
            <pc:sldMk cId="2533622661" sldId="263"/>
            <ac:picMk id="2" creationId="{00000000-0000-0000-0000-000000000000}"/>
          </ac:picMkLst>
        </pc:picChg>
        <pc:picChg chg="add">
          <ac:chgData name="Lucy Victoria" userId="0296a068-0ceb-49f4-ba26-94618bb24009" providerId="ADAL" clId="{5553423F-3BAC-446F-B2A0-ADF941EB65D0}" dt="2021-02-01T17:38:59.223" v="63" actId="26606"/>
          <ac:picMkLst>
            <pc:docMk/>
            <pc:sldMk cId="2533622661" sldId="263"/>
            <ac:picMk id="29715" creationId="{54DDEBDD-D8BD-41A6-8A0D-B00E3768B0F9}"/>
          </ac:picMkLst>
        </pc:picChg>
      </pc:sldChg>
      <pc:sldChg chg="modSp mod">
        <pc:chgData name="Lucy Victoria" userId="0296a068-0ceb-49f4-ba26-94618bb24009" providerId="ADAL" clId="{5553423F-3BAC-446F-B2A0-ADF941EB65D0}" dt="2021-02-01T17:48:59.930" v="151" actId="14100"/>
        <pc:sldMkLst>
          <pc:docMk/>
          <pc:sldMk cId="3205552775" sldId="264"/>
        </pc:sldMkLst>
        <pc:spChg chg="mod">
          <ac:chgData name="Lucy Victoria" userId="0296a068-0ceb-49f4-ba26-94618bb24009" providerId="ADAL" clId="{5553423F-3BAC-446F-B2A0-ADF941EB65D0}" dt="2021-02-01T17:48:58.200" v="150" actId="1076"/>
          <ac:spMkLst>
            <pc:docMk/>
            <pc:sldMk cId="3205552775" sldId="264"/>
            <ac:spMk id="2" creationId="{00000000-0000-0000-0000-000000000000}"/>
          </ac:spMkLst>
        </pc:spChg>
        <pc:spChg chg="mod">
          <ac:chgData name="Lucy Victoria" userId="0296a068-0ceb-49f4-ba26-94618bb24009" providerId="ADAL" clId="{5553423F-3BAC-446F-B2A0-ADF941EB65D0}" dt="2021-02-01T17:48:59.930" v="151" actId="14100"/>
          <ac:spMkLst>
            <pc:docMk/>
            <pc:sldMk cId="3205552775" sldId="264"/>
            <ac:spMk id="12" creationId="{00000000-0000-0000-0000-000000000000}"/>
          </ac:spMkLst>
        </pc:spChg>
        <pc:picChg chg="mod">
          <ac:chgData name="Lucy Victoria" userId="0296a068-0ceb-49f4-ba26-94618bb24009" providerId="ADAL" clId="{5553423F-3BAC-446F-B2A0-ADF941EB65D0}" dt="2021-02-01T17:48:54.033" v="149" actId="1076"/>
          <ac:picMkLst>
            <pc:docMk/>
            <pc:sldMk cId="3205552775" sldId="264"/>
            <ac:picMk id="6" creationId="{00000000-0000-0000-0000-000000000000}"/>
          </ac:picMkLst>
        </pc:picChg>
      </pc:sldChg>
      <pc:sldChg chg="modSp mod">
        <pc:chgData name="Lucy Victoria" userId="0296a068-0ceb-49f4-ba26-94618bb24009" providerId="ADAL" clId="{5553423F-3BAC-446F-B2A0-ADF941EB65D0}" dt="2021-02-01T17:49:31.424" v="154" actId="14861"/>
        <pc:sldMkLst>
          <pc:docMk/>
          <pc:sldMk cId="4203461324" sldId="265"/>
        </pc:sldMkLst>
        <pc:picChg chg="mod">
          <ac:chgData name="Lucy Victoria" userId="0296a068-0ceb-49f4-ba26-94618bb24009" providerId="ADAL" clId="{5553423F-3BAC-446F-B2A0-ADF941EB65D0}" dt="2021-02-01T17:49:31.424" v="154" actId="14861"/>
          <ac:picMkLst>
            <pc:docMk/>
            <pc:sldMk cId="4203461324" sldId="265"/>
            <ac:picMk id="4" creationId="{00000000-0000-0000-0000-000000000000}"/>
          </ac:picMkLst>
        </pc:picChg>
      </pc:sldChg>
      <pc:sldChg chg="modSp mod">
        <pc:chgData name="Lucy Victoria" userId="0296a068-0ceb-49f4-ba26-94618bb24009" providerId="ADAL" clId="{5553423F-3BAC-446F-B2A0-ADF941EB65D0}" dt="2021-02-01T17:49:15.251" v="152" actId="14861"/>
        <pc:sldMkLst>
          <pc:docMk/>
          <pc:sldMk cId="2026498730" sldId="272"/>
        </pc:sldMkLst>
        <pc:picChg chg="mod">
          <ac:chgData name="Lucy Victoria" userId="0296a068-0ceb-49f4-ba26-94618bb24009" providerId="ADAL" clId="{5553423F-3BAC-446F-B2A0-ADF941EB65D0}" dt="2021-02-01T17:49:15.251" v="152" actId="14861"/>
          <ac:picMkLst>
            <pc:docMk/>
            <pc:sldMk cId="2026498730" sldId="272"/>
            <ac:picMk id="4" creationId="{00000000-0000-0000-0000-000000000000}"/>
          </ac:picMkLst>
        </pc:picChg>
      </pc:sldChg>
      <pc:sldChg chg="modSp mod">
        <pc:chgData name="Lucy Victoria" userId="0296a068-0ceb-49f4-ba26-94618bb24009" providerId="ADAL" clId="{5553423F-3BAC-446F-B2A0-ADF941EB65D0}" dt="2021-02-01T17:46:22.799" v="134" actId="207"/>
        <pc:sldMkLst>
          <pc:docMk/>
          <pc:sldMk cId="3686440976" sldId="273"/>
        </pc:sldMkLst>
        <pc:spChg chg="mod">
          <ac:chgData name="Lucy Victoria" userId="0296a068-0ceb-49f4-ba26-94618bb24009" providerId="ADAL" clId="{5553423F-3BAC-446F-B2A0-ADF941EB65D0}" dt="2021-02-01T17:46:22.799" v="134" actId="207"/>
          <ac:spMkLst>
            <pc:docMk/>
            <pc:sldMk cId="3686440976" sldId="273"/>
            <ac:spMk id="2" creationId="{00000000-0000-0000-0000-000000000000}"/>
          </ac:spMkLst>
        </pc:spChg>
        <pc:spChg chg="mod">
          <ac:chgData name="Lucy Victoria" userId="0296a068-0ceb-49f4-ba26-94618bb24009" providerId="ADAL" clId="{5553423F-3BAC-446F-B2A0-ADF941EB65D0}" dt="2021-02-01T17:45:42.124" v="132" actId="1076"/>
          <ac:spMkLst>
            <pc:docMk/>
            <pc:sldMk cId="3686440976" sldId="273"/>
            <ac:spMk id="29713" creationId="{00000000-0000-0000-0000-000000000000}"/>
          </ac:spMkLst>
        </pc:spChg>
        <pc:picChg chg="mod">
          <ac:chgData name="Lucy Victoria" userId="0296a068-0ceb-49f4-ba26-94618bb24009" providerId="ADAL" clId="{5553423F-3BAC-446F-B2A0-ADF941EB65D0}" dt="2021-02-01T17:46:18.426" v="133" actId="14861"/>
          <ac:picMkLst>
            <pc:docMk/>
            <pc:sldMk cId="3686440976" sldId="273"/>
            <ac:picMk id="5" creationId="{00000000-0000-0000-0000-000000000000}"/>
          </ac:picMkLst>
        </pc:picChg>
      </pc:sldChg>
      <pc:sldChg chg="addSp modSp del mod setBg">
        <pc:chgData name="Lucy Victoria" userId="0296a068-0ceb-49f4-ba26-94618bb24009" providerId="ADAL" clId="{5553423F-3BAC-446F-B2A0-ADF941EB65D0}" dt="2021-02-01T17:41:45.147" v="100" actId="2696"/>
        <pc:sldMkLst>
          <pc:docMk/>
          <pc:sldMk cId="963669869" sldId="277"/>
        </pc:sldMkLst>
        <pc:spChg chg="mod">
          <ac:chgData name="Lucy Victoria" userId="0296a068-0ceb-49f4-ba26-94618bb24009" providerId="ADAL" clId="{5553423F-3BAC-446F-B2A0-ADF941EB65D0}" dt="2021-02-01T17:40:55.607" v="85" actId="26606"/>
          <ac:spMkLst>
            <pc:docMk/>
            <pc:sldMk cId="963669869" sldId="277"/>
            <ac:spMk id="2" creationId="{00000000-0000-0000-0000-000000000000}"/>
          </ac:spMkLst>
        </pc:spChg>
        <pc:spChg chg="mod ord">
          <ac:chgData name="Lucy Victoria" userId="0296a068-0ceb-49f4-ba26-94618bb24009" providerId="ADAL" clId="{5553423F-3BAC-446F-B2A0-ADF941EB65D0}" dt="2021-02-01T17:40:55.607" v="85" actId="26606"/>
          <ac:spMkLst>
            <pc:docMk/>
            <pc:sldMk cId="963669869" sldId="277"/>
            <ac:spMk id="3" creationId="{00000000-0000-0000-0000-000000000000}"/>
          </ac:spMkLst>
        </pc:spChg>
        <pc:spChg chg="add">
          <ac:chgData name="Lucy Victoria" userId="0296a068-0ceb-49f4-ba26-94618bb24009" providerId="ADAL" clId="{5553423F-3BAC-446F-B2A0-ADF941EB65D0}" dt="2021-02-01T17:40:55.607" v="85" actId="26606"/>
          <ac:spMkLst>
            <pc:docMk/>
            <pc:sldMk cId="963669869" sldId="277"/>
            <ac:spMk id="9" creationId="{AFA67CD3-AB4E-4A7A-BEB8-53C445D8C44E}"/>
          </ac:spMkLst>
        </pc:spChg>
        <pc:spChg chg="add">
          <ac:chgData name="Lucy Victoria" userId="0296a068-0ceb-49f4-ba26-94618bb24009" providerId="ADAL" clId="{5553423F-3BAC-446F-B2A0-ADF941EB65D0}" dt="2021-02-01T17:40:55.607" v="85" actId="26606"/>
          <ac:spMkLst>
            <pc:docMk/>
            <pc:sldMk cId="963669869" sldId="277"/>
            <ac:spMk id="13" creationId="{339C8D78-A644-462F-B674-F440635E5353}"/>
          </ac:spMkLst>
        </pc:spChg>
        <pc:picChg chg="mod">
          <ac:chgData name="Lucy Victoria" userId="0296a068-0ceb-49f4-ba26-94618bb24009" providerId="ADAL" clId="{5553423F-3BAC-446F-B2A0-ADF941EB65D0}" dt="2021-02-01T17:40:55.607" v="85" actId="26606"/>
          <ac:picMkLst>
            <pc:docMk/>
            <pc:sldMk cId="963669869" sldId="277"/>
            <ac:picMk id="4" creationId="{00000000-0000-0000-0000-000000000000}"/>
          </ac:picMkLst>
        </pc:picChg>
        <pc:picChg chg="add">
          <ac:chgData name="Lucy Victoria" userId="0296a068-0ceb-49f4-ba26-94618bb24009" providerId="ADAL" clId="{5553423F-3BAC-446F-B2A0-ADF941EB65D0}" dt="2021-02-01T17:40:55.607" v="85" actId="26606"/>
          <ac:picMkLst>
            <pc:docMk/>
            <pc:sldMk cId="963669869" sldId="277"/>
            <ac:picMk id="11" creationId="{07CF545F-9C2E-4446-97CD-AD92990C2B68}"/>
          </ac:picMkLst>
        </pc:picChg>
      </pc:sldChg>
      <pc:sldChg chg="addSp modSp del mod setBg">
        <pc:chgData name="Lucy Victoria" userId="0296a068-0ceb-49f4-ba26-94618bb24009" providerId="ADAL" clId="{5553423F-3BAC-446F-B2A0-ADF941EB65D0}" dt="2021-02-01T17:36:26.158" v="46" actId="2696"/>
        <pc:sldMkLst>
          <pc:docMk/>
          <pc:sldMk cId="497806989" sldId="280"/>
        </pc:sldMkLst>
        <pc:spChg chg="mod">
          <ac:chgData name="Lucy Victoria" userId="0296a068-0ceb-49f4-ba26-94618bb24009" providerId="ADAL" clId="{5553423F-3BAC-446F-B2A0-ADF941EB65D0}" dt="2021-02-01T17:35:33.232" v="22" actId="26606"/>
          <ac:spMkLst>
            <pc:docMk/>
            <pc:sldMk cId="497806989" sldId="280"/>
            <ac:spMk id="5" creationId="{00000000-0000-0000-0000-000000000000}"/>
          </ac:spMkLst>
        </pc:spChg>
        <pc:spChg chg="add">
          <ac:chgData name="Lucy Victoria" userId="0296a068-0ceb-49f4-ba26-94618bb24009" providerId="ADAL" clId="{5553423F-3BAC-446F-B2A0-ADF941EB65D0}" dt="2021-02-01T17:35:33.232" v="22" actId="26606"/>
          <ac:spMkLst>
            <pc:docMk/>
            <pc:sldMk cId="497806989" sldId="280"/>
            <ac:spMk id="86" creationId="{59264BFD-360D-430E-B593-7BC0D00FBDEE}"/>
          </ac:spMkLst>
        </pc:spChg>
        <pc:spChg chg="add">
          <ac:chgData name="Lucy Victoria" userId="0296a068-0ceb-49f4-ba26-94618bb24009" providerId="ADAL" clId="{5553423F-3BAC-446F-B2A0-ADF941EB65D0}" dt="2021-02-01T17:35:33.232" v="22" actId="26606"/>
          <ac:spMkLst>
            <pc:docMk/>
            <pc:sldMk cId="497806989" sldId="280"/>
            <ac:spMk id="92" creationId="{F249C1C3-EBDE-4C27-BD12-A6AE40A4DBC7}"/>
          </ac:spMkLst>
        </pc:spChg>
        <pc:spChg chg="mod">
          <ac:chgData name="Lucy Victoria" userId="0296a068-0ceb-49f4-ba26-94618bb24009" providerId="ADAL" clId="{5553423F-3BAC-446F-B2A0-ADF941EB65D0}" dt="2021-02-01T17:35:33.232" v="22" actId="26606"/>
          <ac:spMkLst>
            <pc:docMk/>
            <pc:sldMk cId="497806989" sldId="280"/>
            <ac:spMk id="29713" creationId="{00000000-0000-0000-0000-000000000000}"/>
          </ac:spMkLst>
        </pc:spChg>
        <pc:grpChg chg="add">
          <ac:chgData name="Lucy Victoria" userId="0296a068-0ceb-49f4-ba26-94618bb24009" providerId="ADAL" clId="{5553423F-3BAC-446F-B2A0-ADF941EB65D0}" dt="2021-02-01T17:35:33.232" v="22" actId="26606"/>
          <ac:grpSpMkLst>
            <pc:docMk/>
            <pc:sldMk cId="497806989" sldId="280"/>
            <ac:grpSpMk id="88" creationId="{A4538145-ACBA-40C0-AFBD-DE742723D579}"/>
          </ac:grpSpMkLst>
        </pc:grpChg>
        <pc:picChg chg="mod">
          <ac:chgData name="Lucy Victoria" userId="0296a068-0ceb-49f4-ba26-94618bb24009" providerId="ADAL" clId="{5553423F-3BAC-446F-B2A0-ADF941EB65D0}" dt="2021-02-01T17:35:35.500" v="24" actId="1076"/>
          <ac:picMkLst>
            <pc:docMk/>
            <pc:sldMk cId="497806989" sldId="280"/>
            <ac:picMk id="8" creationId="{00000000-0000-0000-0000-000000000000}"/>
          </ac:picMkLst>
        </pc:picChg>
      </pc:sldChg>
      <pc:sldChg chg="modSp mod">
        <pc:chgData name="Lucy Victoria" userId="0296a068-0ceb-49f4-ba26-94618bb24009" providerId="ADAL" clId="{5553423F-3BAC-446F-B2A0-ADF941EB65D0}" dt="2021-02-01T17:54:11.286" v="192" actId="1076"/>
        <pc:sldMkLst>
          <pc:docMk/>
          <pc:sldMk cId="2538157323" sldId="281"/>
        </pc:sldMkLst>
        <pc:spChg chg="mod">
          <ac:chgData name="Lucy Victoria" userId="0296a068-0ceb-49f4-ba26-94618bb24009" providerId="ADAL" clId="{5553423F-3BAC-446F-B2A0-ADF941EB65D0}" dt="2021-02-01T17:54:02.501" v="189" actId="114"/>
          <ac:spMkLst>
            <pc:docMk/>
            <pc:sldMk cId="2538157323" sldId="281"/>
            <ac:spMk id="3" creationId="{00000000-0000-0000-0000-000000000000}"/>
          </ac:spMkLst>
        </pc:spChg>
        <pc:picChg chg="mod">
          <ac:chgData name="Lucy Victoria" userId="0296a068-0ceb-49f4-ba26-94618bb24009" providerId="ADAL" clId="{5553423F-3BAC-446F-B2A0-ADF941EB65D0}" dt="2021-02-01T17:54:11.286" v="192" actId="1076"/>
          <ac:picMkLst>
            <pc:docMk/>
            <pc:sldMk cId="2538157323" sldId="281"/>
            <ac:picMk id="7170" creationId="{00000000-0000-0000-0000-000000000000}"/>
          </ac:picMkLst>
        </pc:picChg>
      </pc:sldChg>
      <pc:sldChg chg="modSp mod">
        <pc:chgData name="Lucy Victoria" userId="0296a068-0ceb-49f4-ba26-94618bb24009" providerId="ADAL" clId="{5553423F-3BAC-446F-B2A0-ADF941EB65D0}" dt="2021-02-01T17:50:59.314" v="163" actId="14861"/>
        <pc:sldMkLst>
          <pc:docMk/>
          <pc:sldMk cId="2640850564" sldId="282"/>
        </pc:sldMkLst>
        <pc:picChg chg="mod">
          <ac:chgData name="Lucy Victoria" userId="0296a068-0ceb-49f4-ba26-94618bb24009" providerId="ADAL" clId="{5553423F-3BAC-446F-B2A0-ADF941EB65D0}" dt="2021-02-01T17:50:59.314" v="163" actId="14861"/>
          <ac:picMkLst>
            <pc:docMk/>
            <pc:sldMk cId="2640850564" sldId="282"/>
            <ac:picMk id="3" creationId="{00000000-0000-0000-0000-000000000000}"/>
          </ac:picMkLst>
        </pc:picChg>
      </pc:sldChg>
      <pc:sldChg chg="addSp delSp modSp mod setBg">
        <pc:chgData name="Lucy Victoria" userId="0296a068-0ceb-49f4-ba26-94618bb24009" providerId="ADAL" clId="{5553423F-3BAC-446F-B2A0-ADF941EB65D0}" dt="2021-02-01T17:51:04.981" v="164" actId="14861"/>
        <pc:sldMkLst>
          <pc:docMk/>
          <pc:sldMk cId="3166595386" sldId="283"/>
        </pc:sldMkLst>
        <pc:spChg chg="mod">
          <ac:chgData name="Lucy Victoria" userId="0296a068-0ceb-49f4-ba26-94618bb24009" providerId="ADAL" clId="{5553423F-3BAC-446F-B2A0-ADF941EB65D0}" dt="2021-02-01T17:50:52.724" v="162" actId="26606"/>
          <ac:spMkLst>
            <pc:docMk/>
            <pc:sldMk cId="3166595386" sldId="283"/>
            <ac:spMk id="2" creationId="{00000000-0000-0000-0000-000000000000}"/>
          </ac:spMkLst>
        </pc:spChg>
        <pc:spChg chg="add del">
          <ac:chgData name="Lucy Victoria" userId="0296a068-0ceb-49f4-ba26-94618bb24009" providerId="ADAL" clId="{5553423F-3BAC-446F-B2A0-ADF941EB65D0}" dt="2021-02-01T17:50:52.724" v="162" actId="26606"/>
          <ac:spMkLst>
            <pc:docMk/>
            <pc:sldMk cId="3166595386" sldId="283"/>
            <ac:spMk id="9" creationId="{07322A9E-F1EC-405E-8971-BA906EFFCCB8}"/>
          </ac:spMkLst>
        </pc:spChg>
        <pc:spChg chg="add del">
          <ac:chgData name="Lucy Victoria" userId="0296a068-0ceb-49f4-ba26-94618bb24009" providerId="ADAL" clId="{5553423F-3BAC-446F-B2A0-ADF941EB65D0}" dt="2021-02-01T17:50:52.724" v="162" actId="26606"/>
          <ac:spMkLst>
            <pc:docMk/>
            <pc:sldMk cId="3166595386" sldId="283"/>
            <ac:spMk id="11" creationId="{A5704422-1118-4FD1-95AD-29A064EB80D9}"/>
          </ac:spMkLst>
        </pc:spChg>
        <pc:spChg chg="add del">
          <ac:chgData name="Lucy Victoria" userId="0296a068-0ceb-49f4-ba26-94618bb24009" providerId="ADAL" clId="{5553423F-3BAC-446F-B2A0-ADF941EB65D0}" dt="2021-02-01T17:50:52.724" v="162" actId="26606"/>
          <ac:spMkLst>
            <pc:docMk/>
            <pc:sldMk cId="3166595386" sldId="283"/>
            <ac:spMk id="13" creationId="{A88B2AAA-B805-498E-A9E6-98B885855498}"/>
          </ac:spMkLst>
        </pc:spChg>
        <pc:spChg chg="add del">
          <ac:chgData name="Lucy Victoria" userId="0296a068-0ceb-49f4-ba26-94618bb24009" providerId="ADAL" clId="{5553423F-3BAC-446F-B2A0-ADF941EB65D0}" dt="2021-02-01T17:50:52.724" v="162" actId="26606"/>
          <ac:spMkLst>
            <pc:docMk/>
            <pc:sldMk cId="3166595386" sldId="283"/>
            <ac:spMk id="15" creationId="{9B8051E0-19D7-43E1-BFD9-E6DBFEB3A3F1}"/>
          </ac:spMkLst>
        </pc:spChg>
        <pc:spChg chg="add del">
          <ac:chgData name="Lucy Victoria" userId="0296a068-0ceb-49f4-ba26-94618bb24009" providerId="ADAL" clId="{5553423F-3BAC-446F-B2A0-ADF941EB65D0}" dt="2021-02-01T17:50:52.724" v="162" actId="26606"/>
          <ac:spMkLst>
            <pc:docMk/>
            <pc:sldMk cId="3166595386" sldId="283"/>
            <ac:spMk id="17" creationId="{4EDB2B02-86A2-46F5-A4BE-B7D9B10411D6}"/>
          </ac:spMkLst>
        </pc:spChg>
        <pc:spChg chg="add del">
          <ac:chgData name="Lucy Victoria" userId="0296a068-0ceb-49f4-ba26-94618bb24009" providerId="ADAL" clId="{5553423F-3BAC-446F-B2A0-ADF941EB65D0}" dt="2021-02-01T17:50:52.724" v="162" actId="26606"/>
          <ac:spMkLst>
            <pc:docMk/>
            <pc:sldMk cId="3166595386" sldId="283"/>
            <ac:spMk id="19" creationId="{43954639-FB5D-41F4-9560-6F6DFE778425}"/>
          </ac:spMkLst>
        </pc:spChg>
        <pc:spChg chg="add del">
          <ac:chgData name="Lucy Victoria" userId="0296a068-0ceb-49f4-ba26-94618bb24009" providerId="ADAL" clId="{5553423F-3BAC-446F-B2A0-ADF941EB65D0}" dt="2021-02-01T17:50:52.724" v="162" actId="26606"/>
          <ac:spMkLst>
            <pc:docMk/>
            <pc:sldMk cId="3166595386" sldId="283"/>
            <ac:spMk id="21" creationId="{E898931C-0323-41FA-A036-20F818B1FF81}"/>
          </ac:spMkLst>
        </pc:spChg>
        <pc:spChg chg="add del">
          <ac:chgData name="Lucy Victoria" userId="0296a068-0ceb-49f4-ba26-94618bb24009" providerId="ADAL" clId="{5553423F-3BAC-446F-B2A0-ADF941EB65D0}" dt="2021-02-01T17:50:52.724" v="162" actId="26606"/>
          <ac:spMkLst>
            <pc:docMk/>
            <pc:sldMk cId="3166595386" sldId="283"/>
            <ac:spMk id="23" creationId="{89AFE9DD-0792-4B98-B4EB-97ACA17E6AA8}"/>
          </ac:spMkLst>
        </pc:spChg>
        <pc:spChg chg="add del">
          <ac:chgData name="Lucy Victoria" userId="0296a068-0ceb-49f4-ba26-94618bb24009" providerId="ADAL" clId="{5553423F-3BAC-446F-B2A0-ADF941EB65D0}" dt="2021-02-01T17:50:52.724" v="162" actId="26606"/>
          <ac:spMkLst>
            <pc:docMk/>
            <pc:sldMk cId="3166595386" sldId="283"/>
            <ac:spMk id="25" creationId="{3981F5C4-9AE1-404E-AF44-A4E6DB374F9D}"/>
          </ac:spMkLst>
        </pc:spChg>
        <pc:spChg chg="add del">
          <ac:chgData name="Lucy Victoria" userId="0296a068-0ceb-49f4-ba26-94618bb24009" providerId="ADAL" clId="{5553423F-3BAC-446F-B2A0-ADF941EB65D0}" dt="2021-02-01T17:50:52.724" v="162" actId="26606"/>
          <ac:spMkLst>
            <pc:docMk/>
            <pc:sldMk cId="3166595386" sldId="283"/>
            <ac:spMk id="27" creationId="{763C1781-8726-4FAC-8C45-FF40376BE409}"/>
          </ac:spMkLst>
        </pc:spChg>
        <pc:spChg chg="add del">
          <ac:chgData name="Lucy Victoria" userId="0296a068-0ceb-49f4-ba26-94618bb24009" providerId="ADAL" clId="{5553423F-3BAC-446F-B2A0-ADF941EB65D0}" dt="2021-02-01T17:50:52.724" v="162" actId="26606"/>
          <ac:spMkLst>
            <pc:docMk/>
            <pc:sldMk cId="3166595386" sldId="283"/>
            <ac:spMk id="29" creationId="{301491B5-56C7-43DC-A3D9-861EECCA056A}"/>
          </ac:spMkLst>
        </pc:spChg>
        <pc:spChg chg="add del">
          <ac:chgData name="Lucy Victoria" userId="0296a068-0ceb-49f4-ba26-94618bb24009" providerId="ADAL" clId="{5553423F-3BAC-446F-B2A0-ADF941EB65D0}" dt="2021-02-01T17:50:52.724" v="162" actId="26606"/>
          <ac:spMkLst>
            <pc:docMk/>
            <pc:sldMk cId="3166595386" sldId="283"/>
            <ac:spMk id="31" creationId="{237E2353-22DF-46E0-A200-FB30F8F394E2}"/>
          </ac:spMkLst>
        </pc:spChg>
        <pc:spChg chg="add del">
          <ac:chgData name="Lucy Victoria" userId="0296a068-0ceb-49f4-ba26-94618bb24009" providerId="ADAL" clId="{5553423F-3BAC-446F-B2A0-ADF941EB65D0}" dt="2021-02-01T17:50:52.724" v="162" actId="26606"/>
          <ac:spMkLst>
            <pc:docMk/>
            <pc:sldMk cId="3166595386" sldId="283"/>
            <ac:spMk id="33" creationId="{DD6138DB-057B-45F7-A5F4-E7BFDA20D02C}"/>
          </ac:spMkLst>
        </pc:spChg>
        <pc:spChg chg="add del">
          <ac:chgData name="Lucy Victoria" userId="0296a068-0ceb-49f4-ba26-94618bb24009" providerId="ADAL" clId="{5553423F-3BAC-446F-B2A0-ADF941EB65D0}" dt="2021-02-01T17:50:52.724" v="162" actId="26606"/>
          <ac:spMkLst>
            <pc:docMk/>
            <pc:sldMk cId="3166595386" sldId="283"/>
            <ac:spMk id="35" creationId="{79A54AB1-B64F-4843-BFAB-81CB74E66B65}"/>
          </ac:spMkLst>
        </pc:spChg>
        <pc:picChg chg="mod">
          <ac:chgData name="Lucy Victoria" userId="0296a068-0ceb-49f4-ba26-94618bb24009" providerId="ADAL" clId="{5553423F-3BAC-446F-B2A0-ADF941EB65D0}" dt="2021-02-01T17:51:04.981" v="164" actId="14861"/>
          <ac:picMkLst>
            <pc:docMk/>
            <pc:sldMk cId="3166595386" sldId="283"/>
            <ac:picMk id="4" creationId="{00000000-0000-0000-0000-000000000000}"/>
          </ac:picMkLst>
        </pc:picChg>
      </pc:sldChg>
      <pc:sldChg chg="modSp mod">
        <pc:chgData name="Lucy Victoria" userId="0296a068-0ceb-49f4-ba26-94618bb24009" providerId="ADAL" clId="{5553423F-3BAC-446F-B2A0-ADF941EB65D0}" dt="2021-02-01T17:51:43.276" v="174" actId="14100"/>
        <pc:sldMkLst>
          <pc:docMk/>
          <pc:sldMk cId="1832549187" sldId="284"/>
        </pc:sldMkLst>
        <pc:picChg chg="mod">
          <ac:chgData name="Lucy Victoria" userId="0296a068-0ceb-49f4-ba26-94618bb24009" providerId="ADAL" clId="{5553423F-3BAC-446F-B2A0-ADF941EB65D0}" dt="2021-02-01T17:51:43.276" v="174" actId="14100"/>
          <ac:picMkLst>
            <pc:docMk/>
            <pc:sldMk cId="1832549187" sldId="284"/>
            <ac:picMk id="5" creationId="{00000000-0000-0000-0000-000000000000}"/>
          </ac:picMkLst>
        </pc:picChg>
        <pc:picChg chg="mod">
          <ac:chgData name="Lucy Victoria" userId="0296a068-0ceb-49f4-ba26-94618bb24009" providerId="ADAL" clId="{5553423F-3BAC-446F-B2A0-ADF941EB65D0}" dt="2021-02-01T17:51:29.848" v="170" actId="1076"/>
          <ac:picMkLst>
            <pc:docMk/>
            <pc:sldMk cId="1832549187" sldId="284"/>
            <ac:picMk id="6" creationId="{00000000-0000-0000-0000-000000000000}"/>
          </ac:picMkLst>
        </pc:picChg>
      </pc:sldChg>
      <pc:sldChg chg="modSp">
        <pc:chgData name="Lucy Victoria" userId="0296a068-0ceb-49f4-ba26-94618bb24009" providerId="ADAL" clId="{5553423F-3BAC-446F-B2A0-ADF941EB65D0}" dt="2021-02-01T17:51:50.725" v="175" actId="14861"/>
        <pc:sldMkLst>
          <pc:docMk/>
          <pc:sldMk cId="315734576" sldId="285"/>
        </pc:sldMkLst>
        <pc:picChg chg="mod">
          <ac:chgData name="Lucy Victoria" userId="0296a068-0ceb-49f4-ba26-94618bb24009" providerId="ADAL" clId="{5553423F-3BAC-446F-B2A0-ADF941EB65D0}" dt="2021-02-01T17:51:50.725" v="175" actId="14861"/>
          <ac:picMkLst>
            <pc:docMk/>
            <pc:sldMk cId="315734576" sldId="285"/>
            <ac:picMk id="7" creationId="{00000000-0000-0000-0000-000000000000}"/>
          </ac:picMkLst>
        </pc:picChg>
      </pc:sldChg>
      <pc:sldChg chg="addSp modSp mod setBg">
        <pc:chgData name="Lucy Victoria" userId="0296a068-0ceb-49f4-ba26-94618bb24009" providerId="ADAL" clId="{5553423F-3BAC-446F-B2A0-ADF941EB65D0}" dt="2021-02-01T17:55:37.468" v="206" actId="2711"/>
        <pc:sldMkLst>
          <pc:docMk/>
          <pc:sldMk cId="1044784000" sldId="286"/>
        </pc:sldMkLst>
        <pc:spChg chg="mod">
          <ac:chgData name="Lucy Victoria" userId="0296a068-0ceb-49f4-ba26-94618bb24009" providerId="ADAL" clId="{5553423F-3BAC-446F-B2A0-ADF941EB65D0}" dt="2021-02-01T17:55:37.468" v="206" actId="2711"/>
          <ac:spMkLst>
            <pc:docMk/>
            <pc:sldMk cId="1044784000" sldId="286"/>
            <ac:spMk id="2" creationId="{00000000-0000-0000-0000-000000000000}"/>
          </ac:spMkLst>
        </pc:spChg>
        <pc:spChg chg="mod ord">
          <ac:chgData name="Lucy Victoria" userId="0296a068-0ceb-49f4-ba26-94618bb24009" providerId="ADAL" clId="{5553423F-3BAC-446F-B2A0-ADF941EB65D0}" dt="2021-02-01T17:55:05.356" v="199" actId="26606"/>
          <ac:spMkLst>
            <pc:docMk/>
            <pc:sldMk cId="1044784000" sldId="286"/>
            <ac:spMk id="3" creationId="{00000000-0000-0000-0000-000000000000}"/>
          </ac:spMkLst>
        </pc:spChg>
        <pc:spChg chg="add">
          <ac:chgData name="Lucy Victoria" userId="0296a068-0ceb-49f4-ba26-94618bb24009" providerId="ADAL" clId="{5553423F-3BAC-446F-B2A0-ADF941EB65D0}" dt="2021-02-01T17:55:05.356" v="199" actId="26606"/>
          <ac:spMkLst>
            <pc:docMk/>
            <pc:sldMk cId="1044784000" sldId="286"/>
            <ac:spMk id="9" creationId="{F56F5174-31D9-4DBB-AAB7-A1FD7BDB1352}"/>
          </ac:spMkLst>
        </pc:spChg>
        <pc:spChg chg="add">
          <ac:chgData name="Lucy Victoria" userId="0296a068-0ceb-49f4-ba26-94618bb24009" providerId="ADAL" clId="{5553423F-3BAC-446F-B2A0-ADF941EB65D0}" dt="2021-02-01T17:55:05.356" v="199" actId="26606"/>
          <ac:spMkLst>
            <pc:docMk/>
            <pc:sldMk cId="1044784000" sldId="286"/>
            <ac:spMk id="13" creationId="{F9A95BEE-6BB1-4A28-A8E6-A34B2E42EF87}"/>
          </ac:spMkLst>
        </pc:spChg>
        <pc:picChg chg="mod">
          <ac:chgData name="Lucy Victoria" userId="0296a068-0ceb-49f4-ba26-94618bb24009" providerId="ADAL" clId="{5553423F-3BAC-446F-B2A0-ADF941EB65D0}" dt="2021-02-01T17:55:05.356" v="199" actId="26606"/>
          <ac:picMkLst>
            <pc:docMk/>
            <pc:sldMk cId="1044784000" sldId="286"/>
            <ac:picMk id="4" creationId="{00000000-0000-0000-0000-000000000000}"/>
          </ac:picMkLst>
        </pc:picChg>
        <pc:picChg chg="add mod">
          <ac:chgData name="Lucy Victoria" userId="0296a068-0ceb-49f4-ba26-94618bb24009" providerId="ADAL" clId="{5553423F-3BAC-446F-B2A0-ADF941EB65D0}" dt="2021-02-01T17:55:15.471" v="204" actId="1076"/>
          <ac:picMkLst>
            <pc:docMk/>
            <pc:sldMk cId="1044784000" sldId="286"/>
            <ac:picMk id="6" creationId="{ADF9DC8E-4F70-48C6-A1C8-DC13999BA98A}"/>
          </ac:picMkLst>
        </pc:picChg>
        <pc:picChg chg="add">
          <ac:chgData name="Lucy Victoria" userId="0296a068-0ceb-49f4-ba26-94618bb24009" providerId="ADAL" clId="{5553423F-3BAC-446F-B2A0-ADF941EB65D0}" dt="2021-02-01T17:55:05.356" v="199" actId="26606"/>
          <ac:picMkLst>
            <pc:docMk/>
            <pc:sldMk cId="1044784000" sldId="286"/>
            <ac:picMk id="11" creationId="{AE113210-7872-481A-ADE6-3A05CCAF5EB2}"/>
          </ac:picMkLst>
        </pc:picChg>
      </pc:sldChg>
      <pc:sldChg chg="addSp modSp mod setBg">
        <pc:chgData name="Lucy Victoria" userId="0296a068-0ceb-49f4-ba26-94618bb24009" providerId="ADAL" clId="{5553423F-3BAC-446F-B2A0-ADF941EB65D0}" dt="2021-02-01T17:55:45.980" v="208" actId="14100"/>
        <pc:sldMkLst>
          <pc:docMk/>
          <pc:sldMk cId="606962168" sldId="287"/>
        </pc:sldMkLst>
        <pc:spChg chg="mod">
          <ac:chgData name="Lucy Victoria" userId="0296a068-0ceb-49f4-ba26-94618bb24009" providerId="ADAL" clId="{5553423F-3BAC-446F-B2A0-ADF941EB65D0}" dt="2021-02-01T17:55:45.980" v="208" actId="14100"/>
          <ac:spMkLst>
            <pc:docMk/>
            <pc:sldMk cId="606962168" sldId="287"/>
            <ac:spMk id="3" creationId="{00000000-0000-0000-0000-000000000000}"/>
          </ac:spMkLst>
        </pc:spChg>
        <pc:spChg chg="mod ord">
          <ac:chgData name="Lucy Victoria" userId="0296a068-0ceb-49f4-ba26-94618bb24009" providerId="ADAL" clId="{5553423F-3BAC-446F-B2A0-ADF941EB65D0}" dt="2021-02-01T17:53:32.892" v="187" actId="5793"/>
          <ac:spMkLst>
            <pc:docMk/>
            <pc:sldMk cId="606962168" sldId="287"/>
            <ac:spMk id="12" creationId="{00000000-0000-0000-0000-000000000000}"/>
          </ac:spMkLst>
        </pc:spChg>
        <pc:spChg chg="add">
          <ac:chgData name="Lucy Victoria" userId="0296a068-0ceb-49f4-ba26-94618bb24009" providerId="ADAL" clId="{5553423F-3BAC-446F-B2A0-ADF941EB65D0}" dt="2021-02-01T17:53:07.668" v="182" actId="26606"/>
          <ac:spMkLst>
            <pc:docMk/>
            <pc:sldMk cId="606962168" sldId="287"/>
            <ac:spMk id="71" creationId="{B1595A09-E336-4D1B-9B3A-06A2287A54E2}"/>
          </ac:spMkLst>
        </pc:spChg>
        <pc:spChg chg="add">
          <ac:chgData name="Lucy Victoria" userId="0296a068-0ceb-49f4-ba26-94618bb24009" providerId="ADAL" clId="{5553423F-3BAC-446F-B2A0-ADF941EB65D0}" dt="2021-02-01T17:53:07.668" v="182" actId="26606"/>
          <ac:spMkLst>
            <pc:docMk/>
            <pc:sldMk cId="606962168" sldId="287"/>
            <ac:spMk id="73" creationId="{3540989C-C7B8-473B-BF87-6F2DA6A90006}"/>
          </ac:spMkLst>
        </pc:spChg>
        <pc:picChg chg="add mod">
          <ac:chgData name="Lucy Victoria" userId="0296a068-0ceb-49f4-ba26-94618bb24009" providerId="ADAL" clId="{5553423F-3BAC-446F-B2A0-ADF941EB65D0}" dt="2021-02-01T17:53:22.908" v="184" actId="1076"/>
          <ac:picMkLst>
            <pc:docMk/>
            <pc:sldMk cId="606962168" sldId="287"/>
            <ac:picMk id="4" creationId="{2A03A811-E74D-4186-ADE9-12CE78856900}"/>
          </ac:picMkLst>
        </pc:picChg>
        <pc:picChg chg="mod">
          <ac:chgData name="Lucy Victoria" userId="0296a068-0ceb-49f4-ba26-94618bb24009" providerId="ADAL" clId="{5553423F-3BAC-446F-B2A0-ADF941EB65D0}" dt="2021-02-01T17:53:07.668" v="182" actId="26606"/>
          <ac:picMkLst>
            <pc:docMk/>
            <pc:sldMk cId="606962168" sldId="287"/>
            <ac:picMk id="1026" creationId="{00000000-0000-0000-0000-000000000000}"/>
          </ac:picMkLst>
        </pc:picChg>
      </pc:sldChg>
      <pc:sldChg chg="modSp mod">
        <pc:chgData name="Lucy Victoria" userId="0296a068-0ceb-49f4-ba26-94618bb24009" providerId="ADAL" clId="{5553423F-3BAC-446F-B2A0-ADF941EB65D0}" dt="2021-02-01T17:52:09.467" v="179" actId="14861"/>
        <pc:sldMkLst>
          <pc:docMk/>
          <pc:sldMk cId="781461720" sldId="288"/>
        </pc:sldMkLst>
        <pc:picChg chg="mod">
          <ac:chgData name="Lucy Victoria" userId="0296a068-0ceb-49f4-ba26-94618bb24009" providerId="ADAL" clId="{5553423F-3BAC-446F-B2A0-ADF941EB65D0}" dt="2021-02-01T17:52:09.467" v="179" actId="14861"/>
          <ac:picMkLst>
            <pc:docMk/>
            <pc:sldMk cId="781461720" sldId="288"/>
            <ac:picMk id="5" creationId="{00000000-0000-0000-0000-000000000000}"/>
          </ac:picMkLst>
        </pc:picChg>
      </pc:sldChg>
      <pc:sldChg chg="modSp">
        <pc:chgData name="Lucy Victoria" userId="0296a068-0ceb-49f4-ba26-94618bb24009" providerId="ADAL" clId="{5553423F-3BAC-446F-B2A0-ADF941EB65D0}" dt="2021-02-01T17:47:08.229" v="136" actId="14861"/>
        <pc:sldMkLst>
          <pc:docMk/>
          <pc:sldMk cId="923363444" sldId="294"/>
        </pc:sldMkLst>
        <pc:picChg chg="mod">
          <ac:chgData name="Lucy Victoria" userId="0296a068-0ceb-49f4-ba26-94618bb24009" providerId="ADAL" clId="{5553423F-3BAC-446F-B2A0-ADF941EB65D0}" dt="2021-02-01T17:47:08.229" v="136" actId="14861"/>
          <ac:picMkLst>
            <pc:docMk/>
            <pc:sldMk cId="923363444" sldId="294"/>
            <ac:picMk id="3074" creationId="{00000000-0000-0000-0000-000000000000}"/>
          </ac:picMkLst>
        </pc:picChg>
      </pc:sldChg>
      <pc:sldChg chg="modSp">
        <pc:chgData name="Lucy Victoria" userId="0296a068-0ceb-49f4-ba26-94618bb24009" providerId="ADAL" clId="{5553423F-3BAC-446F-B2A0-ADF941EB65D0}" dt="2021-02-01T17:47:25.536" v="138" actId="14861"/>
        <pc:sldMkLst>
          <pc:docMk/>
          <pc:sldMk cId="1524775941" sldId="295"/>
        </pc:sldMkLst>
        <pc:picChg chg="mod">
          <ac:chgData name="Lucy Victoria" userId="0296a068-0ceb-49f4-ba26-94618bb24009" providerId="ADAL" clId="{5553423F-3BAC-446F-B2A0-ADF941EB65D0}" dt="2021-02-01T17:47:25.536" v="138" actId="14861"/>
          <ac:picMkLst>
            <pc:docMk/>
            <pc:sldMk cId="1524775941" sldId="295"/>
            <ac:picMk id="4100" creationId="{00000000-0000-0000-0000-000000000000}"/>
          </ac:picMkLst>
        </pc:picChg>
      </pc:sldChg>
      <pc:sldChg chg="addSp delSp modSp mod setBg setClrOvrMap">
        <pc:chgData name="Lucy Victoria" userId="0296a068-0ceb-49f4-ba26-94618bb24009" providerId="ADAL" clId="{5553423F-3BAC-446F-B2A0-ADF941EB65D0}" dt="2021-02-01T17:45:00.913" v="130"/>
        <pc:sldMkLst>
          <pc:docMk/>
          <pc:sldMk cId="2541398677" sldId="308"/>
        </pc:sldMkLst>
        <pc:spChg chg="mod">
          <ac:chgData name="Lucy Victoria" userId="0296a068-0ceb-49f4-ba26-94618bb24009" providerId="ADAL" clId="{5553423F-3BAC-446F-B2A0-ADF941EB65D0}" dt="2021-02-01T17:43:09.667" v="105" actId="26606"/>
          <ac:spMkLst>
            <pc:docMk/>
            <pc:sldMk cId="2541398677" sldId="308"/>
            <ac:spMk id="2" creationId="{00000000-0000-0000-0000-000000000000}"/>
          </ac:spMkLst>
        </pc:spChg>
        <pc:spChg chg="del">
          <ac:chgData name="Lucy Victoria" userId="0296a068-0ceb-49f4-ba26-94618bb24009" providerId="ADAL" clId="{5553423F-3BAC-446F-B2A0-ADF941EB65D0}" dt="2021-02-01T17:42:42.885" v="101" actId="26606"/>
          <ac:spMkLst>
            <pc:docMk/>
            <pc:sldMk cId="2541398677" sldId="308"/>
            <ac:spMk id="3" creationId="{00000000-0000-0000-0000-000000000000}"/>
          </ac:spMkLst>
        </pc:spChg>
        <pc:spChg chg="add">
          <ac:chgData name="Lucy Victoria" userId="0296a068-0ceb-49f4-ba26-94618bb24009" providerId="ADAL" clId="{5553423F-3BAC-446F-B2A0-ADF941EB65D0}" dt="2021-02-01T17:43:09.667" v="105" actId="26606"/>
          <ac:spMkLst>
            <pc:docMk/>
            <pc:sldMk cId="2541398677" sldId="308"/>
            <ac:spMk id="75" creationId="{9228552E-C8B1-4A80-8448-0787CE0FC704}"/>
          </ac:spMkLst>
        </pc:spChg>
        <pc:graphicFrameChg chg="add mod modGraphic">
          <ac:chgData name="Lucy Victoria" userId="0296a068-0ceb-49f4-ba26-94618bb24009" providerId="ADAL" clId="{5553423F-3BAC-446F-B2A0-ADF941EB65D0}" dt="2021-02-01T17:45:00.913" v="130"/>
          <ac:graphicFrameMkLst>
            <pc:docMk/>
            <pc:sldMk cId="2541398677" sldId="308"/>
            <ac:graphicFrameMk id="6150" creationId="{D7B46CBB-BE87-4B27-AC0B-7F2260A030FA}"/>
          </ac:graphicFrameMkLst>
        </pc:graphicFrameChg>
        <pc:picChg chg="add mod">
          <ac:chgData name="Lucy Victoria" userId="0296a068-0ceb-49f4-ba26-94618bb24009" providerId="ADAL" clId="{5553423F-3BAC-446F-B2A0-ADF941EB65D0}" dt="2021-02-01T17:43:16.606" v="107" actId="1076"/>
          <ac:picMkLst>
            <pc:docMk/>
            <pc:sldMk cId="2541398677" sldId="308"/>
            <ac:picMk id="5" creationId="{AE46AE63-CF30-4DD5-8EFA-C148312ABE8A}"/>
          </ac:picMkLst>
        </pc:picChg>
        <pc:picChg chg="mod ord">
          <ac:chgData name="Lucy Victoria" userId="0296a068-0ceb-49f4-ba26-94618bb24009" providerId="ADAL" clId="{5553423F-3BAC-446F-B2A0-ADF941EB65D0}" dt="2021-02-01T17:43:09.667" v="105" actId="26606"/>
          <ac:picMkLst>
            <pc:docMk/>
            <pc:sldMk cId="2541398677" sldId="308"/>
            <ac:picMk id="6148" creationId="{00000000-0000-0000-0000-000000000000}"/>
          </ac:picMkLst>
        </pc:picChg>
      </pc:sldChg>
      <pc:sldChg chg="addSp modSp del mod setBg">
        <pc:chgData name="Lucy Victoria" userId="0296a068-0ceb-49f4-ba26-94618bb24009" providerId="ADAL" clId="{5553423F-3BAC-446F-B2A0-ADF941EB65D0}" dt="2021-02-01T17:32:18.642" v="13" actId="2696"/>
        <pc:sldMkLst>
          <pc:docMk/>
          <pc:sldMk cId="1119400193" sldId="309"/>
        </pc:sldMkLst>
        <pc:spChg chg="mod">
          <ac:chgData name="Lucy Victoria" userId="0296a068-0ceb-49f4-ba26-94618bb24009" providerId="ADAL" clId="{5553423F-3BAC-446F-B2A0-ADF941EB65D0}" dt="2021-02-01T17:31:31.426" v="0" actId="26606"/>
          <ac:spMkLst>
            <pc:docMk/>
            <pc:sldMk cId="1119400193" sldId="309"/>
            <ac:spMk id="2" creationId="{00000000-0000-0000-0000-000000000000}"/>
          </ac:spMkLst>
        </pc:spChg>
        <pc:spChg chg="mod ord">
          <ac:chgData name="Lucy Victoria" userId="0296a068-0ceb-49f4-ba26-94618bb24009" providerId="ADAL" clId="{5553423F-3BAC-446F-B2A0-ADF941EB65D0}" dt="2021-02-01T17:31:31.426" v="0" actId="26606"/>
          <ac:spMkLst>
            <pc:docMk/>
            <pc:sldMk cId="1119400193" sldId="309"/>
            <ac:spMk id="3" creationId="{00000000-0000-0000-0000-000000000000}"/>
          </ac:spMkLst>
        </pc:spChg>
        <pc:spChg chg="add">
          <ac:chgData name="Lucy Victoria" userId="0296a068-0ceb-49f4-ba26-94618bb24009" providerId="ADAL" clId="{5553423F-3BAC-446F-B2A0-ADF941EB65D0}" dt="2021-02-01T17:31:31.426" v="0" actId="26606"/>
          <ac:spMkLst>
            <pc:docMk/>
            <pc:sldMk cId="1119400193" sldId="309"/>
            <ac:spMk id="9" creationId="{F56F5174-31D9-4DBB-AAB7-A1FD7BDB1352}"/>
          </ac:spMkLst>
        </pc:spChg>
        <pc:spChg chg="add">
          <ac:chgData name="Lucy Victoria" userId="0296a068-0ceb-49f4-ba26-94618bb24009" providerId="ADAL" clId="{5553423F-3BAC-446F-B2A0-ADF941EB65D0}" dt="2021-02-01T17:31:31.426" v="0" actId="26606"/>
          <ac:spMkLst>
            <pc:docMk/>
            <pc:sldMk cId="1119400193" sldId="309"/>
            <ac:spMk id="13" creationId="{F9A95BEE-6BB1-4A28-A8E6-A34B2E42EF87}"/>
          </ac:spMkLst>
        </pc:spChg>
        <pc:picChg chg="mod">
          <ac:chgData name="Lucy Victoria" userId="0296a068-0ceb-49f4-ba26-94618bb24009" providerId="ADAL" clId="{5553423F-3BAC-446F-B2A0-ADF941EB65D0}" dt="2021-02-01T17:31:31.426" v="0" actId="26606"/>
          <ac:picMkLst>
            <pc:docMk/>
            <pc:sldMk cId="1119400193" sldId="309"/>
            <ac:picMk id="4" creationId="{00000000-0000-0000-0000-000000000000}"/>
          </ac:picMkLst>
        </pc:picChg>
        <pc:picChg chg="add">
          <ac:chgData name="Lucy Victoria" userId="0296a068-0ceb-49f4-ba26-94618bb24009" providerId="ADAL" clId="{5553423F-3BAC-446F-B2A0-ADF941EB65D0}" dt="2021-02-01T17:31:31.426" v="0" actId="26606"/>
          <ac:picMkLst>
            <pc:docMk/>
            <pc:sldMk cId="1119400193" sldId="309"/>
            <ac:picMk id="11" creationId="{AE113210-7872-481A-ADE6-3A05CCAF5EB2}"/>
          </ac:picMkLst>
        </pc:picChg>
      </pc:sldChg>
      <pc:sldChg chg="addSp delSp modSp mod">
        <pc:chgData name="Lucy Victoria" userId="0296a068-0ceb-49f4-ba26-94618bb24009" providerId="ADAL" clId="{5553423F-3BAC-446F-B2A0-ADF941EB65D0}" dt="2021-02-01T17:32:10.952" v="12" actId="14100"/>
        <pc:sldMkLst>
          <pc:docMk/>
          <pc:sldMk cId="3200786560" sldId="312"/>
        </pc:sldMkLst>
        <pc:spChg chg="mod">
          <ac:chgData name="Lucy Victoria" userId="0296a068-0ceb-49f4-ba26-94618bb24009" providerId="ADAL" clId="{5553423F-3BAC-446F-B2A0-ADF941EB65D0}" dt="2021-02-01T17:32:02.868" v="10" actId="1076"/>
          <ac:spMkLst>
            <pc:docMk/>
            <pc:sldMk cId="3200786560" sldId="312"/>
            <ac:spMk id="3" creationId="{00000000-0000-0000-0000-000000000000}"/>
          </ac:spMkLst>
        </pc:spChg>
        <pc:picChg chg="del">
          <ac:chgData name="Lucy Victoria" userId="0296a068-0ceb-49f4-ba26-94618bb24009" providerId="ADAL" clId="{5553423F-3BAC-446F-B2A0-ADF941EB65D0}" dt="2021-02-01T17:31:41.847" v="1" actId="478"/>
          <ac:picMkLst>
            <pc:docMk/>
            <pc:sldMk cId="3200786560" sldId="312"/>
            <ac:picMk id="4" creationId="{00000000-0000-0000-0000-000000000000}"/>
          </ac:picMkLst>
        </pc:picChg>
        <pc:picChg chg="add mod">
          <ac:chgData name="Lucy Victoria" userId="0296a068-0ceb-49f4-ba26-94618bb24009" providerId="ADAL" clId="{5553423F-3BAC-446F-B2A0-ADF941EB65D0}" dt="2021-02-01T17:32:10.952" v="12" actId="14100"/>
          <ac:picMkLst>
            <pc:docMk/>
            <pc:sldMk cId="3200786560" sldId="312"/>
            <ac:picMk id="6" creationId="{BBF1A41E-10F0-4775-BACA-D843736A8D22}"/>
          </ac:picMkLst>
        </pc:picChg>
      </pc:sldChg>
      <pc:sldChg chg="modSp add">
        <pc:chgData name="Lucy Victoria" userId="0296a068-0ceb-49f4-ba26-94618bb24009" providerId="ADAL" clId="{5553423F-3BAC-446F-B2A0-ADF941EB65D0}" dt="2021-02-01T17:34:22.999" v="20" actId="208"/>
        <pc:sldMkLst>
          <pc:docMk/>
          <pc:sldMk cId="1989213970" sldId="313"/>
        </pc:sldMkLst>
        <pc:picChg chg="mod">
          <ac:chgData name="Lucy Victoria" userId="0296a068-0ceb-49f4-ba26-94618bb24009" providerId="ADAL" clId="{5553423F-3BAC-446F-B2A0-ADF941EB65D0}" dt="2021-02-01T17:34:22.999" v="20" actId="208"/>
          <ac:picMkLst>
            <pc:docMk/>
            <pc:sldMk cId="1989213970" sldId="313"/>
            <ac:picMk id="4" creationId="{00000000-0000-0000-0000-000000000000}"/>
          </ac:picMkLst>
        </pc:picChg>
      </pc:sldChg>
      <pc:sldChg chg="addSp delSp modSp add mod">
        <pc:chgData name="Lucy Victoria" userId="0296a068-0ceb-49f4-ba26-94618bb24009" providerId="ADAL" clId="{5553423F-3BAC-446F-B2A0-ADF941EB65D0}" dt="2021-02-01T17:37:45.244" v="51" actId="1035"/>
        <pc:sldMkLst>
          <pc:docMk/>
          <pc:sldMk cId="169005684" sldId="314"/>
        </pc:sldMkLst>
        <pc:spChg chg="mod">
          <ac:chgData name="Lucy Victoria" userId="0296a068-0ceb-49f4-ba26-94618bb24009" providerId="ADAL" clId="{5553423F-3BAC-446F-B2A0-ADF941EB65D0}" dt="2021-02-01T17:36:19.502" v="45" actId="14100"/>
          <ac:spMkLst>
            <pc:docMk/>
            <pc:sldMk cId="169005684" sldId="314"/>
            <ac:spMk id="5" creationId="{00000000-0000-0000-0000-000000000000}"/>
          </ac:spMkLst>
        </pc:spChg>
        <pc:picChg chg="add mod">
          <ac:chgData name="Lucy Victoria" userId="0296a068-0ceb-49f4-ba26-94618bb24009" providerId="ADAL" clId="{5553423F-3BAC-446F-B2A0-ADF941EB65D0}" dt="2021-02-01T17:37:45.244" v="51" actId="1035"/>
          <ac:picMkLst>
            <pc:docMk/>
            <pc:sldMk cId="169005684" sldId="314"/>
            <ac:picMk id="6" creationId="{4CBFEED3-67AC-4AAF-B00C-530F0FD201B9}"/>
          </ac:picMkLst>
        </pc:picChg>
        <pc:picChg chg="del">
          <ac:chgData name="Lucy Victoria" userId="0296a068-0ceb-49f4-ba26-94618bb24009" providerId="ADAL" clId="{5553423F-3BAC-446F-B2A0-ADF941EB65D0}" dt="2021-02-01T17:35:40.641" v="25" actId="478"/>
          <ac:picMkLst>
            <pc:docMk/>
            <pc:sldMk cId="169005684" sldId="314"/>
            <ac:picMk id="8" creationId="{00000000-0000-0000-0000-000000000000}"/>
          </ac:picMkLst>
        </pc:picChg>
      </pc:sldChg>
      <pc:sldChg chg="addSp delSp modSp add mod">
        <pc:chgData name="Lucy Victoria" userId="0296a068-0ceb-49f4-ba26-94618bb24009" providerId="ADAL" clId="{5553423F-3BAC-446F-B2A0-ADF941EB65D0}" dt="2021-02-01T17:40:06.490" v="79" actId="20577"/>
        <pc:sldMkLst>
          <pc:docMk/>
          <pc:sldMk cId="3215056341" sldId="315"/>
        </pc:sldMkLst>
        <pc:spChg chg="mod">
          <ac:chgData name="Lucy Victoria" userId="0296a068-0ceb-49f4-ba26-94618bb24009" providerId="ADAL" clId="{5553423F-3BAC-446F-B2A0-ADF941EB65D0}" dt="2021-02-01T17:39:57.669" v="77" actId="207"/>
          <ac:spMkLst>
            <pc:docMk/>
            <pc:sldMk cId="3215056341" sldId="315"/>
            <ac:spMk id="4" creationId="{00000000-0000-0000-0000-000000000000}"/>
          </ac:spMkLst>
        </pc:spChg>
        <pc:spChg chg="mod">
          <ac:chgData name="Lucy Victoria" userId="0296a068-0ceb-49f4-ba26-94618bb24009" providerId="ADAL" clId="{5553423F-3BAC-446F-B2A0-ADF941EB65D0}" dt="2021-02-01T17:40:06.490" v="79" actId="20577"/>
          <ac:spMkLst>
            <pc:docMk/>
            <pc:sldMk cId="3215056341" sldId="315"/>
            <ac:spMk id="29713" creationId="{00000000-0000-0000-0000-000000000000}"/>
          </ac:spMkLst>
        </pc:spChg>
        <pc:picChg chg="add del">
          <ac:chgData name="Lucy Victoria" userId="0296a068-0ceb-49f4-ba26-94618bb24009" providerId="ADAL" clId="{5553423F-3BAC-446F-B2A0-ADF941EB65D0}" dt="2021-02-01T17:39:20.679" v="66" actId="478"/>
          <ac:picMkLst>
            <pc:docMk/>
            <pc:sldMk cId="3215056341" sldId="315"/>
            <ac:picMk id="2" creationId="{00000000-0000-0000-0000-000000000000}"/>
          </ac:picMkLst>
        </pc:picChg>
        <pc:picChg chg="add del mod">
          <ac:chgData name="Lucy Victoria" userId="0296a068-0ceb-49f4-ba26-94618bb24009" providerId="ADAL" clId="{5553423F-3BAC-446F-B2A0-ADF941EB65D0}" dt="2021-02-01T17:38:32.703" v="57"/>
          <ac:picMkLst>
            <pc:docMk/>
            <pc:sldMk cId="3215056341" sldId="315"/>
            <ac:picMk id="5" creationId="{21E51E7E-F732-4752-BC03-C36BE8527F95}"/>
          </ac:picMkLst>
        </pc:picChg>
        <pc:picChg chg="add mod">
          <ac:chgData name="Lucy Victoria" userId="0296a068-0ceb-49f4-ba26-94618bb24009" providerId="ADAL" clId="{5553423F-3BAC-446F-B2A0-ADF941EB65D0}" dt="2021-02-01T17:39:35.442" v="72" actId="1036"/>
          <ac:picMkLst>
            <pc:docMk/>
            <pc:sldMk cId="3215056341" sldId="315"/>
            <ac:picMk id="6" creationId="{04E32368-120B-45CE-9A4A-F5168EC786A8}"/>
          </ac:picMkLst>
        </pc:picChg>
      </pc:sldChg>
      <pc:sldChg chg="addSp delSp modSp add mod">
        <pc:chgData name="Lucy Victoria" userId="0296a068-0ceb-49f4-ba26-94618bb24009" providerId="ADAL" clId="{5553423F-3BAC-446F-B2A0-ADF941EB65D0}" dt="2021-02-01T17:41:36.818" v="99" actId="1076"/>
        <pc:sldMkLst>
          <pc:docMk/>
          <pc:sldMk cId="1478187371" sldId="316"/>
        </pc:sldMkLst>
        <pc:spChg chg="mod">
          <ac:chgData name="Lucy Victoria" userId="0296a068-0ceb-49f4-ba26-94618bb24009" providerId="ADAL" clId="{5553423F-3BAC-446F-B2A0-ADF941EB65D0}" dt="2021-02-01T17:41:36.818" v="99" actId="1076"/>
          <ac:spMkLst>
            <pc:docMk/>
            <pc:sldMk cId="1478187371" sldId="316"/>
            <ac:spMk id="3" creationId="{00000000-0000-0000-0000-000000000000}"/>
          </ac:spMkLst>
        </pc:spChg>
        <pc:picChg chg="del">
          <ac:chgData name="Lucy Victoria" userId="0296a068-0ceb-49f4-ba26-94618bb24009" providerId="ADAL" clId="{5553423F-3BAC-446F-B2A0-ADF941EB65D0}" dt="2021-02-01T17:41:08.601" v="86" actId="478"/>
          <ac:picMkLst>
            <pc:docMk/>
            <pc:sldMk cId="1478187371" sldId="316"/>
            <ac:picMk id="4" creationId="{00000000-0000-0000-0000-000000000000}"/>
          </ac:picMkLst>
        </pc:picChg>
        <pc:picChg chg="add mod">
          <ac:chgData name="Lucy Victoria" userId="0296a068-0ceb-49f4-ba26-94618bb24009" providerId="ADAL" clId="{5553423F-3BAC-446F-B2A0-ADF941EB65D0}" dt="2021-02-01T17:41:27.823" v="95" actId="1037"/>
          <ac:picMkLst>
            <pc:docMk/>
            <pc:sldMk cId="1478187371" sldId="316"/>
            <ac:picMk id="6" creationId="{95EF3114-8147-4037-9B89-359010F0B8AE}"/>
          </ac:picMkLst>
        </pc:picChg>
      </pc:sldChg>
      <pc:sldChg chg="add del">
        <pc:chgData name="Lucy Victoria" userId="0296a068-0ceb-49f4-ba26-94618bb24009" providerId="ADAL" clId="{5553423F-3BAC-446F-B2A0-ADF941EB65D0}" dt="2021-02-01T17:53:46.530" v="188" actId="2696"/>
        <pc:sldMkLst>
          <pc:docMk/>
          <pc:sldMk cId="524462324" sldId="317"/>
        </pc:sldMkLst>
      </pc:sldChg>
      <pc:sldChg chg="add del">
        <pc:chgData name="Lucy Victoria" userId="0296a068-0ceb-49f4-ba26-94618bb24009" providerId="ADAL" clId="{5553423F-3BAC-446F-B2A0-ADF941EB65D0}" dt="2021-02-01T17:46:32.987" v="135" actId="2696"/>
        <pc:sldMkLst>
          <pc:docMk/>
          <pc:sldMk cId="3289050696" sldId="317"/>
        </pc:sldMkLst>
      </pc:sldChg>
    </pc:docChg>
  </pc:docChgLst>
  <pc:docChgLst>
    <pc:chgData name="Lucy Victoria" userId="S::lucy.victoria@people1st.co.uk::0296a068-0ceb-49f4-ba26-94618bb24009" providerId="AD" clId="Web-{E11B0B2F-C3BB-7F22-C4FF-AAA8C338601B}"/>
    <pc:docChg chg="addSld modSld">
      <pc:chgData name="Lucy Victoria" userId="S::lucy.victoria@people1st.co.uk::0296a068-0ceb-49f4-ba26-94618bb24009" providerId="AD" clId="Web-{E11B0B2F-C3BB-7F22-C4FF-AAA8C338601B}" dt="2021-02-01T17:29:47.486" v="18"/>
      <pc:docMkLst>
        <pc:docMk/>
      </pc:docMkLst>
      <pc:sldChg chg="modSp">
        <pc:chgData name="Lucy Victoria" userId="S::lucy.victoria@people1st.co.uk::0296a068-0ceb-49f4-ba26-94618bb24009" providerId="AD" clId="Web-{E11B0B2F-C3BB-7F22-C4FF-AAA8C338601B}" dt="2021-02-01T17:27:56.813" v="2" actId="20577"/>
        <pc:sldMkLst>
          <pc:docMk/>
          <pc:sldMk cId="1008809912" sldId="256"/>
        </pc:sldMkLst>
        <pc:spChg chg="mod">
          <ac:chgData name="Lucy Victoria" userId="S::lucy.victoria@people1st.co.uk::0296a068-0ceb-49f4-ba26-94618bb24009" providerId="AD" clId="Web-{E11B0B2F-C3BB-7F22-C4FF-AAA8C338601B}" dt="2021-02-01T17:27:56.813" v="2" actId="20577"/>
          <ac:spMkLst>
            <pc:docMk/>
            <pc:sldMk cId="1008809912" sldId="256"/>
            <ac:spMk id="3" creationId="{33169A57-1410-4C67-95D6-D6434645F974}"/>
          </ac:spMkLst>
        </pc:spChg>
      </pc:sldChg>
      <pc:sldChg chg="modSp">
        <pc:chgData name="Lucy Victoria" userId="S::lucy.victoria@people1st.co.uk::0296a068-0ceb-49f4-ba26-94618bb24009" providerId="AD" clId="Web-{E11B0B2F-C3BB-7F22-C4FF-AAA8C338601B}" dt="2021-02-01T17:29:34.564" v="17" actId="20577"/>
        <pc:sldMkLst>
          <pc:docMk/>
          <pc:sldMk cId="2538157323" sldId="281"/>
        </pc:sldMkLst>
        <pc:spChg chg="mod">
          <ac:chgData name="Lucy Victoria" userId="S::lucy.victoria@people1st.co.uk::0296a068-0ceb-49f4-ba26-94618bb24009" providerId="AD" clId="Web-{E11B0B2F-C3BB-7F22-C4FF-AAA8C338601B}" dt="2021-02-01T17:29:34.564" v="17" actId="20577"/>
          <ac:spMkLst>
            <pc:docMk/>
            <pc:sldMk cId="2538157323" sldId="281"/>
            <ac:spMk id="2" creationId="{00000000-0000-0000-0000-000000000000}"/>
          </ac:spMkLst>
        </pc:spChg>
      </pc:sldChg>
      <pc:sldChg chg="modSp">
        <pc:chgData name="Lucy Victoria" userId="S::lucy.victoria@people1st.co.uk::0296a068-0ceb-49f4-ba26-94618bb24009" providerId="AD" clId="Web-{E11B0B2F-C3BB-7F22-C4FF-AAA8C338601B}" dt="2021-02-01T17:29:21.845" v="14" actId="20577"/>
        <pc:sldMkLst>
          <pc:docMk/>
          <pc:sldMk cId="606962168" sldId="287"/>
        </pc:sldMkLst>
        <pc:spChg chg="mod">
          <ac:chgData name="Lucy Victoria" userId="S::lucy.victoria@people1st.co.uk::0296a068-0ceb-49f4-ba26-94618bb24009" providerId="AD" clId="Web-{E11B0B2F-C3BB-7F22-C4FF-AAA8C338601B}" dt="2021-02-01T17:29:21.845" v="14" actId="20577"/>
          <ac:spMkLst>
            <pc:docMk/>
            <pc:sldMk cId="606962168" sldId="287"/>
            <ac:spMk id="3" creationId="{00000000-0000-0000-0000-000000000000}"/>
          </ac:spMkLst>
        </pc:spChg>
      </pc:sldChg>
      <pc:sldChg chg="modSp">
        <pc:chgData name="Lucy Victoria" userId="S::lucy.victoria@people1st.co.uk::0296a068-0ceb-49f4-ba26-94618bb24009" providerId="AD" clId="Web-{E11B0B2F-C3BB-7F22-C4FF-AAA8C338601B}" dt="2021-02-01T17:29:17.407" v="13" actId="20577"/>
        <pc:sldMkLst>
          <pc:docMk/>
          <pc:sldMk cId="781461720" sldId="288"/>
        </pc:sldMkLst>
        <pc:spChg chg="mod">
          <ac:chgData name="Lucy Victoria" userId="S::lucy.victoria@people1st.co.uk::0296a068-0ceb-49f4-ba26-94618bb24009" providerId="AD" clId="Web-{E11B0B2F-C3BB-7F22-C4FF-AAA8C338601B}" dt="2021-02-01T17:29:17.407" v="13" actId="20577"/>
          <ac:spMkLst>
            <pc:docMk/>
            <pc:sldMk cId="781461720" sldId="288"/>
            <ac:spMk id="2" creationId="{00000000-0000-0000-0000-000000000000}"/>
          </ac:spMkLst>
        </pc:spChg>
      </pc:sldChg>
      <pc:sldChg chg="modSp">
        <pc:chgData name="Lucy Victoria" userId="S::lucy.victoria@people1st.co.uk::0296a068-0ceb-49f4-ba26-94618bb24009" providerId="AD" clId="Web-{E11B0B2F-C3BB-7F22-C4FF-AAA8C338601B}" dt="2021-02-01T17:29:27.642" v="15" actId="20577"/>
        <pc:sldMkLst>
          <pc:docMk/>
          <pc:sldMk cId="1423686019" sldId="289"/>
        </pc:sldMkLst>
        <pc:spChg chg="mod">
          <ac:chgData name="Lucy Victoria" userId="S::lucy.victoria@people1st.co.uk::0296a068-0ceb-49f4-ba26-94618bb24009" providerId="AD" clId="Web-{E11B0B2F-C3BB-7F22-C4FF-AAA8C338601B}" dt="2021-02-01T17:29:27.642" v="15" actId="20577"/>
          <ac:spMkLst>
            <pc:docMk/>
            <pc:sldMk cId="1423686019" sldId="289"/>
            <ac:spMk id="2" creationId="{00000000-0000-0000-0000-000000000000}"/>
          </ac:spMkLst>
        </pc:spChg>
      </pc:sldChg>
      <pc:sldChg chg="modSp">
        <pc:chgData name="Lucy Victoria" userId="S::lucy.victoria@people1st.co.uk::0296a068-0ceb-49f4-ba26-94618bb24009" providerId="AD" clId="Web-{E11B0B2F-C3BB-7F22-C4FF-AAA8C338601B}" dt="2021-02-01T17:28:30.704" v="5" actId="20577"/>
        <pc:sldMkLst>
          <pc:docMk/>
          <pc:sldMk cId="923363444" sldId="294"/>
        </pc:sldMkLst>
        <pc:spChg chg="mod">
          <ac:chgData name="Lucy Victoria" userId="S::lucy.victoria@people1st.co.uk::0296a068-0ceb-49f4-ba26-94618bb24009" providerId="AD" clId="Web-{E11B0B2F-C3BB-7F22-C4FF-AAA8C338601B}" dt="2021-02-01T17:28:30.704" v="5" actId="20577"/>
          <ac:spMkLst>
            <pc:docMk/>
            <pc:sldMk cId="923363444" sldId="294"/>
            <ac:spMk id="2" creationId="{00000000-0000-0000-0000-000000000000}"/>
          </ac:spMkLst>
        </pc:spChg>
      </pc:sldChg>
      <pc:sldChg chg="modSp">
        <pc:chgData name="Lucy Victoria" userId="S::lucy.victoria@people1st.co.uk::0296a068-0ceb-49f4-ba26-94618bb24009" providerId="AD" clId="Web-{E11B0B2F-C3BB-7F22-C4FF-AAA8C338601B}" dt="2021-02-01T17:28:37.891" v="7" actId="20577"/>
        <pc:sldMkLst>
          <pc:docMk/>
          <pc:sldMk cId="1524775941" sldId="295"/>
        </pc:sldMkLst>
        <pc:spChg chg="mod">
          <ac:chgData name="Lucy Victoria" userId="S::lucy.victoria@people1st.co.uk::0296a068-0ceb-49f4-ba26-94618bb24009" providerId="AD" clId="Web-{E11B0B2F-C3BB-7F22-C4FF-AAA8C338601B}" dt="2021-02-01T17:28:37.891" v="7" actId="20577"/>
          <ac:spMkLst>
            <pc:docMk/>
            <pc:sldMk cId="1524775941" sldId="295"/>
            <ac:spMk id="2" creationId="{00000000-0000-0000-0000-000000000000}"/>
          </ac:spMkLst>
        </pc:spChg>
      </pc:sldChg>
      <pc:sldChg chg="modSp">
        <pc:chgData name="Lucy Victoria" userId="S::lucy.victoria@people1st.co.uk::0296a068-0ceb-49f4-ba26-94618bb24009" providerId="AD" clId="Web-{E11B0B2F-C3BB-7F22-C4FF-AAA8C338601B}" dt="2021-02-01T17:28:25.469" v="4" actId="20577"/>
        <pc:sldMkLst>
          <pc:docMk/>
          <pc:sldMk cId="2541398677" sldId="308"/>
        </pc:sldMkLst>
        <pc:spChg chg="mod">
          <ac:chgData name="Lucy Victoria" userId="S::lucy.victoria@people1st.co.uk::0296a068-0ceb-49f4-ba26-94618bb24009" providerId="AD" clId="Web-{E11B0B2F-C3BB-7F22-C4FF-AAA8C338601B}" dt="2021-02-01T17:28:25.469" v="4" actId="20577"/>
          <ac:spMkLst>
            <pc:docMk/>
            <pc:sldMk cId="2541398677" sldId="308"/>
            <ac:spMk id="2" creationId="{00000000-0000-0000-0000-000000000000}"/>
          </ac:spMkLst>
        </pc:spChg>
      </pc:sldChg>
      <pc:sldChg chg="modSp">
        <pc:chgData name="Lucy Victoria" userId="S::lucy.victoria@people1st.co.uk::0296a068-0ceb-49f4-ba26-94618bb24009" providerId="AD" clId="Web-{E11B0B2F-C3BB-7F22-C4FF-AAA8C338601B}" dt="2021-02-01T17:28:07.485" v="3" actId="20577"/>
        <pc:sldMkLst>
          <pc:docMk/>
          <pc:sldMk cId="2807408899" sldId="310"/>
        </pc:sldMkLst>
        <pc:spChg chg="mod">
          <ac:chgData name="Lucy Victoria" userId="S::lucy.victoria@people1st.co.uk::0296a068-0ceb-49f4-ba26-94618bb24009" providerId="AD" clId="Web-{E11B0B2F-C3BB-7F22-C4FF-AAA8C338601B}" dt="2021-02-01T17:28:07.485" v="3" actId="20577"/>
          <ac:spMkLst>
            <pc:docMk/>
            <pc:sldMk cId="2807408899" sldId="310"/>
            <ac:spMk id="2" creationId="{00000000-0000-0000-0000-000000000000}"/>
          </ac:spMkLst>
        </pc:spChg>
      </pc:sldChg>
      <pc:sldChg chg="add replId">
        <pc:chgData name="Lucy Victoria" userId="S::lucy.victoria@people1st.co.uk::0296a068-0ceb-49f4-ba26-94618bb24009" providerId="AD" clId="Web-{E11B0B2F-C3BB-7F22-C4FF-AAA8C338601B}" dt="2021-02-01T17:29:47.486" v="18"/>
        <pc:sldMkLst>
          <pc:docMk/>
          <pc:sldMk cId="3200786560" sldId="312"/>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BEEEF57-68AE-466F-95AF-A8867F8E0062}" type="doc">
      <dgm:prSet loTypeId="urn:microsoft.com/office/officeart/2016/7/layout/VerticalHollowActionList" loCatId="List" qsTypeId="urn:microsoft.com/office/officeart/2005/8/quickstyle/simple2" qsCatId="simple" csTypeId="urn:microsoft.com/office/officeart/2005/8/colors/accent1_2" csCatId="accent1" phldr="1"/>
      <dgm:spPr/>
      <dgm:t>
        <a:bodyPr/>
        <a:lstStyle/>
        <a:p>
          <a:endParaRPr lang="en-US"/>
        </a:p>
      </dgm:t>
    </dgm:pt>
    <dgm:pt modelId="{23CB4142-F78B-4825-87B7-5038DAAB0ADC}">
      <dgm:prSet/>
      <dgm:spPr>
        <a:solidFill>
          <a:schemeClr val="accent2"/>
        </a:solidFill>
      </dgm:spPr>
      <dgm:t>
        <a:bodyPr/>
        <a:lstStyle/>
        <a:p>
          <a:r>
            <a:rPr lang="en-US" dirty="0"/>
            <a:t>Watch</a:t>
          </a:r>
        </a:p>
      </dgm:t>
    </dgm:pt>
    <dgm:pt modelId="{7884982D-1061-4BBD-B81F-8648D692333E}" type="parTrans" cxnId="{469B69CC-3B1E-45B4-8FE1-FACDFEB7365C}">
      <dgm:prSet/>
      <dgm:spPr/>
      <dgm:t>
        <a:bodyPr/>
        <a:lstStyle/>
        <a:p>
          <a:endParaRPr lang="en-US"/>
        </a:p>
      </dgm:t>
    </dgm:pt>
    <dgm:pt modelId="{57DDCD39-A7E7-4204-AABB-7016D17CC9FF}" type="sibTrans" cxnId="{469B69CC-3B1E-45B4-8FE1-FACDFEB7365C}">
      <dgm:prSet/>
      <dgm:spPr/>
      <dgm:t>
        <a:bodyPr/>
        <a:lstStyle/>
        <a:p>
          <a:endParaRPr lang="en-US"/>
        </a:p>
      </dgm:t>
    </dgm:pt>
    <dgm:pt modelId="{F1A7A88C-7692-460B-8078-D67036F27EEE}">
      <dgm:prSet custT="1"/>
      <dgm:spPr/>
      <dgm:t>
        <a:bodyPr/>
        <a:lstStyle/>
        <a:p>
          <a:r>
            <a:rPr lang="en-US" sz="2400" dirty="0"/>
            <a:t>Watch the Hilton Hotels video https://www.youtube.com/watch?v=6KuL3QMgM84 </a:t>
          </a:r>
        </a:p>
      </dgm:t>
    </dgm:pt>
    <dgm:pt modelId="{127D8109-9F3B-4E8F-A8E6-9875248177BE}" type="parTrans" cxnId="{5612F2C8-9CC9-449F-BFD1-2940D04E1CCD}">
      <dgm:prSet/>
      <dgm:spPr/>
      <dgm:t>
        <a:bodyPr/>
        <a:lstStyle/>
        <a:p>
          <a:endParaRPr lang="en-US"/>
        </a:p>
      </dgm:t>
    </dgm:pt>
    <dgm:pt modelId="{929F1823-B0B9-4C69-82B7-61DE0501E00C}" type="sibTrans" cxnId="{5612F2C8-9CC9-449F-BFD1-2940D04E1CCD}">
      <dgm:prSet/>
      <dgm:spPr/>
      <dgm:t>
        <a:bodyPr/>
        <a:lstStyle/>
        <a:p>
          <a:endParaRPr lang="en-US"/>
        </a:p>
      </dgm:t>
    </dgm:pt>
    <dgm:pt modelId="{73C07C25-6F50-48AB-A644-516B052F516A}">
      <dgm:prSet/>
      <dgm:spPr>
        <a:solidFill>
          <a:schemeClr val="accent2"/>
        </a:solidFill>
      </dgm:spPr>
      <dgm:t>
        <a:bodyPr/>
        <a:lstStyle/>
        <a:p>
          <a:r>
            <a:rPr lang="en-US"/>
            <a:t>Discuss</a:t>
          </a:r>
        </a:p>
      </dgm:t>
    </dgm:pt>
    <dgm:pt modelId="{FE7CA143-0A50-479A-B4C6-B00D6617635A}" type="parTrans" cxnId="{6AC5C68F-8A3B-4BEB-83E6-7CA7B6400842}">
      <dgm:prSet/>
      <dgm:spPr/>
      <dgm:t>
        <a:bodyPr/>
        <a:lstStyle/>
        <a:p>
          <a:endParaRPr lang="en-US"/>
        </a:p>
      </dgm:t>
    </dgm:pt>
    <dgm:pt modelId="{8E562617-787B-4F4C-8B74-71947A136C5D}" type="sibTrans" cxnId="{6AC5C68F-8A3B-4BEB-83E6-7CA7B6400842}">
      <dgm:prSet/>
      <dgm:spPr/>
      <dgm:t>
        <a:bodyPr/>
        <a:lstStyle/>
        <a:p>
          <a:endParaRPr lang="en-US"/>
        </a:p>
      </dgm:t>
    </dgm:pt>
    <dgm:pt modelId="{F2D33C0E-9086-42FE-B496-6F3009781272}">
      <dgm:prSet custT="1"/>
      <dgm:spPr/>
      <dgm:t>
        <a:bodyPr anchor="ctr" anchorCtr="0"/>
        <a:lstStyle/>
        <a:p>
          <a:r>
            <a:rPr lang="en-US" sz="2400" dirty="0"/>
            <a:t>In small groups discuss:</a:t>
          </a:r>
        </a:p>
      </dgm:t>
    </dgm:pt>
    <dgm:pt modelId="{81A6E7F6-AF95-46F9-A106-ABBA6CBCD777}" type="parTrans" cxnId="{EB187D61-6798-4E6A-B1C0-CC8158270CE6}">
      <dgm:prSet/>
      <dgm:spPr/>
      <dgm:t>
        <a:bodyPr/>
        <a:lstStyle/>
        <a:p>
          <a:endParaRPr lang="en-US"/>
        </a:p>
      </dgm:t>
    </dgm:pt>
    <dgm:pt modelId="{7E8516ED-304A-4918-810D-4DECC84E4585}" type="sibTrans" cxnId="{EB187D61-6798-4E6A-B1C0-CC8158270CE6}">
      <dgm:prSet/>
      <dgm:spPr/>
      <dgm:t>
        <a:bodyPr/>
        <a:lstStyle/>
        <a:p>
          <a:endParaRPr lang="en-US"/>
        </a:p>
      </dgm:t>
    </dgm:pt>
    <dgm:pt modelId="{51D0F41D-745A-4931-B14A-9EA3B4CCE895}">
      <dgm:prSet custT="1"/>
      <dgm:spPr/>
      <dgm:t>
        <a:bodyPr anchor="ctr" anchorCtr="0"/>
        <a:lstStyle/>
        <a:p>
          <a:r>
            <a:rPr lang="en-US" sz="2000" dirty="0"/>
            <a:t>What are the benefits and disadvantages of providing training using VR? </a:t>
          </a:r>
        </a:p>
      </dgm:t>
    </dgm:pt>
    <dgm:pt modelId="{BBBF70C6-9F00-41AD-B019-D6818D74E85D}" type="parTrans" cxnId="{2E933E30-2886-42BF-81DA-A75F475EA8BC}">
      <dgm:prSet/>
      <dgm:spPr/>
      <dgm:t>
        <a:bodyPr/>
        <a:lstStyle/>
        <a:p>
          <a:endParaRPr lang="en-US"/>
        </a:p>
      </dgm:t>
    </dgm:pt>
    <dgm:pt modelId="{4A1A1085-7EF0-4E1B-8969-FB6ED82D7F8B}" type="sibTrans" cxnId="{2E933E30-2886-42BF-81DA-A75F475EA8BC}">
      <dgm:prSet/>
      <dgm:spPr/>
      <dgm:t>
        <a:bodyPr/>
        <a:lstStyle/>
        <a:p>
          <a:endParaRPr lang="en-US"/>
        </a:p>
      </dgm:t>
    </dgm:pt>
    <dgm:pt modelId="{51BE2D7B-71FA-44C4-B57B-EABF5BAB1360}">
      <dgm:prSet custT="1"/>
      <dgm:spPr/>
      <dgm:t>
        <a:bodyPr anchor="ctr" anchorCtr="0"/>
        <a:lstStyle/>
        <a:p>
          <a:r>
            <a:rPr lang="en-US" sz="2000" dirty="0"/>
            <a:t>How accessible is this for businesses?</a:t>
          </a:r>
        </a:p>
      </dgm:t>
    </dgm:pt>
    <dgm:pt modelId="{47EA434F-2FFB-45BC-BC57-71A474082EF9}" type="parTrans" cxnId="{97D0A2F0-E853-445B-9177-E11E370BEF23}">
      <dgm:prSet/>
      <dgm:spPr/>
      <dgm:t>
        <a:bodyPr/>
        <a:lstStyle/>
        <a:p>
          <a:endParaRPr lang="en-US"/>
        </a:p>
      </dgm:t>
    </dgm:pt>
    <dgm:pt modelId="{D9D3F2AA-917A-495E-A5DE-4609FB707775}" type="sibTrans" cxnId="{97D0A2F0-E853-445B-9177-E11E370BEF23}">
      <dgm:prSet/>
      <dgm:spPr/>
      <dgm:t>
        <a:bodyPr/>
        <a:lstStyle/>
        <a:p>
          <a:endParaRPr lang="en-US"/>
        </a:p>
      </dgm:t>
    </dgm:pt>
    <dgm:pt modelId="{ECB42CD3-3857-49B1-A53A-ED561178479B}">
      <dgm:prSet/>
      <dgm:spPr>
        <a:solidFill>
          <a:schemeClr val="accent2"/>
        </a:solidFill>
      </dgm:spPr>
      <dgm:t>
        <a:bodyPr/>
        <a:lstStyle/>
        <a:p>
          <a:r>
            <a:rPr lang="en-US" dirty="0"/>
            <a:t>Feedback</a:t>
          </a:r>
        </a:p>
      </dgm:t>
    </dgm:pt>
    <dgm:pt modelId="{C566A7A4-4DB2-44BE-B1DC-0E38637429E5}" type="parTrans" cxnId="{AE662B8B-0587-4B5C-B0F4-9B733D185701}">
      <dgm:prSet/>
      <dgm:spPr/>
      <dgm:t>
        <a:bodyPr/>
        <a:lstStyle/>
        <a:p>
          <a:endParaRPr lang="en-US"/>
        </a:p>
      </dgm:t>
    </dgm:pt>
    <dgm:pt modelId="{C32CB607-3EC8-4DFA-9935-CCD5C7C6055F}" type="sibTrans" cxnId="{AE662B8B-0587-4B5C-B0F4-9B733D185701}">
      <dgm:prSet/>
      <dgm:spPr/>
      <dgm:t>
        <a:bodyPr/>
        <a:lstStyle/>
        <a:p>
          <a:endParaRPr lang="en-US"/>
        </a:p>
      </dgm:t>
    </dgm:pt>
    <dgm:pt modelId="{0D4B9C1B-9447-44E9-AFE3-5D22CA77F431}">
      <dgm:prSet/>
      <dgm:spPr/>
      <dgm:t>
        <a:bodyPr/>
        <a:lstStyle/>
        <a:p>
          <a:r>
            <a:rPr lang="en-US" dirty="0"/>
            <a:t>Prepare to feedback your findings</a:t>
          </a:r>
        </a:p>
      </dgm:t>
    </dgm:pt>
    <dgm:pt modelId="{8A99DA46-0EC1-4864-A7EF-B5E6BF07C6B5}" type="parTrans" cxnId="{4FD96417-8AC1-40A4-80C1-37B074A497D1}">
      <dgm:prSet/>
      <dgm:spPr/>
      <dgm:t>
        <a:bodyPr/>
        <a:lstStyle/>
        <a:p>
          <a:endParaRPr lang="en-US"/>
        </a:p>
      </dgm:t>
    </dgm:pt>
    <dgm:pt modelId="{EBD9CBD5-C907-495A-9BA8-78FDD7053638}" type="sibTrans" cxnId="{4FD96417-8AC1-40A4-80C1-37B074A497D1}">
      <dgm:prSet/>
      <dgm:spPr/>
      <dgm:t>
        <a:bodyPr/>
        <a:lstStyle/>
        <a:p>
          <a:endParaRPr lang="en-US"/>
        </a:p>
      </dgm:t>
    </dgm:pt>
    <dgm:pt modelId="{71B217D3-0F54-4881-AD20-E6D5D5D4FFE4}" type="pres">
      <dgm:prSet presAssocID="{DBEEEF57-68AE-466F-95AF-A8867F8E0062}" presName="Name0" presStyleCnt="0">
        <dgm:presLayoutVars>
          <dgm:dir/>
          <dgm:animLvl val="lvl"/>
          <dgm:resizeHandles val="exact"/>
        </dgm:presLayoutVars>
      </dgm:prSet>
      <dgm:spPr/>
    </dgm:pt>
    <dgm:pt modelId="{87528741-C048-45B8-9AEB-BA4594ABB10E}" type="pres">
      <dgm:prSet presAssocID="{23CB4142-F78B-4825-87B7-5038DAAB0ADC}" presName="linNode" presStyleCnt="0"/>
      <dgm:spPr/>
    </dgm:pt>
    <dgm:pt modelId="{30969D3E-ADE6-4F8E-9C9E-D4AADFE4531D}" type="pres">
      <dgm:prSet presAssocID="{23CB4142-F78B-4825-87B7-5038DAAB0ADC}" presName="parentText" presStyleLbl="solidFgAcc1" presStyleIdx="0" presStyleCnt="3" custLinFactNeighborY="-98">
        <dgm:presLayoutVars>
          <dgm:chMax val="1"/>
          <dgm:bulletEnabled/>
        </dgm:presLayoutVars>
      </dgm:prSet>
      <dgm:spPr/>
    </dgm:pt>
    <dgm:pt modelId="{E1551C8C-B74F-4A25-8094-78178B9FBB36}" type="pres">
      <dgm:prSet presAssocID="{23CB4142-F78B-4825-87B7-5038DAAB0ADC}" presName="descendantText" presStyleLbl="alignNode1" presStyleIdx="0" presStyleCnt="3">
        <dgm:presLayoutVars>
          <dgm:bulletEnabled/>
        </dgm:presLayoutVars>
      </dgm:prSet>
      <dgm:spPr/>
    </dgm:pt>
    <dgm:pt modelId="{57D36E45-D16D-4BD8-A3B8-BC68292EF777}" type="pres">
      <dgm:prSet presAssocID="{57DDCD39-A7E7-4204-AABB-7016D17CC9FF}" presName="sp" presStyleCnt="0"/>
      <dgm:spPr/>
    </dgm:pt>
    <dgm:pt modelId="{8E50DCCE-D720-4A29-A144-9611FC5BD950}" type="pres">
      <dgm:prSet presAssocID="{73C07C25-6F50-48AB-A644-516B052F516A}" presName="linNode" presStyleCnt="0"/>
      <dgm:spPr/>
    </dgm:pt>
    <dgm:pt modelId="{9F01BD21-AC87-46D0-B3B3-C606F26FAD50}" type="pres">
      <dgm:prSet presAssocID="{73C07C25-6F50-48AB-A644-516B052F516A}" presName="parentText" presStyleLbl="solidFgAcc1" presStyleIdx="1" presStyleCnt="3">
        <dgm:presLayoutVars>
          <dgm:chMax val="1"/>
          <dgm:bulletEnabled/>
        </dgm:presLayoutVars>
      </dgm:prSet>
      <dgm:spPr/>
    </dgm:pt>
    <dgm:pt modelId="{C77D7D16-B889-4779-95D3-532D94A4C12E}" type="pres">
      <dgm:prSet presAssocID="{73C07C25-6F50-48AB-A644-516B052F516A}" presName="descendantText" presStyleLbl="alignNode1" presStyleIdx="1" presStyleCnt="3">
        <dgm:presLayoutVars>
          <dgm:bulletEnabled/>
        </dgm:presLayoutVars>
      </dgm:prSet>
      <dgm:spPr/>
    </dgm:pt>
    <dgm:pt modelId="{30D56FCD-53D4-4EEE-8F21-86CD0B235127}" type="pres">
      <dgm:prSet presAssocID="{8E562617-787B-4F4C-8B74-71947A136C5D}" presName="sp" presStyleCnt="0"/>
      <dgm:spPr/>
    </dgm:pt>
    <dgm:pt modelId="{941F6C74-4EB5-4557-835F-5BACA78D2BB8}" type="pres">
      <dgm:prSet presAssocID="{ECB42CD3-3857-49B1-A53A-ED561178479B}" presName="linNode" presStyleCnt="0"/>
      <dgm:spPr/>
    </dgm:pt>
    <dgm:pt modelId="{76DD78FD-D6E9-4806-A825-5F1E6A77A38E}" type="pres">
      <dgm:prSet presAssocID="{ECB42CD3-3857-49B1-A53A-ED561178479B}" presName="parentText" presStyleLbl="solidFgAcc1" presStyleIdx="2" presStyleCnt="3">
        <dgm:presLayoutVars>
          <dgm:chMax val="1"/>
          <dgm:bulletEnabled/>
        </dgm:presLayoutVars>
      </dgm:prSet>
      <dgm:spPr/>
    </dgm:pt>
    <dgm:pt modelId="{ED802ADC-EE5B-4DC5-9319-234D422F20A8}" type="pres">
      <dgm:prSet presAssocID="{ECB42CD3-3857-49B1-A53A-ED561178479B}" presName="descendantText" presStyleLbl="alignNode1" presStyleIdx="2" presStyleCnt="3">
        <dgm:presLayoutVars>
          <dgm:bulletEnabled/>
        </dgm:presLayoutVars>
      </dgm:prSet>
      <dgm:spPr/>
    </dgm:pt>
  </dgm:ptLst>
  <dgm:cxnLst>
    <dgm:cxn modelId="{58E9CA15-CDC4-4EC9-AF34-B94F27B52F9E}" type="presOf" srcId="{73C07C25-6F50-48AB-A644-516B052F516A}" destId="{9F01BD21-AC87-46D0-B3B3-C606F26FAD50}" srcOrd="0" destOrd="0" presId="urn:microsoft.com/office/officeart/2016/7/layout/VerticalHollowActionList"/>
    <dgm:cxn modelId="{4FD96417-8AC1-40A4-80C1-37B074A497D1}" srcId="{ECB42CD3-3857-49B1-A53A-ED561178479B}" destId="{0D4B9C1B-9447-44E9-AFE3-5D22CA77F431}" srcOrd="0" destOrd="0" parTransId="{8A99DA46-0EC1-4864-A7EF-B5E6BF07C6B5}" sibTransId="{EBD9CBD5-C907-495A-9BA8-78FDD7053638}"/>
    <dgm:cxn modelId="{41833D18-8743-430C-AE15-C1FFCCEDA29B}" type="presOf" srcId="{23CB4142-F78B-4825-87B7-5038DAAB0ADC}" destId="{30969D3E-ADE6-4F8E-9C9E-D4AADFE4531D}" srcOrd="0" destOrd="0" presId="urn:microsoft.com/office/officeart/2016/7/layout/VerticalHollowActionList"/>
    <dgm:cxn modelId="{A5CC5F28-BC54-49A2-A083-C1BA1E6EAC9C}" type="presOf" srcId="{51BE2D7B-71FA-44C4-B57B-EABF5BAB1360}" destId="{C77D7D16-B889-4779-95D3-532D94A4C12E}" srcOrd="0" destOrd="2" presId="urn:microsoft.com/office/officeart/2016/7/layout/VerticalHollowActionList"/>
    <dgm:cxn modelId="{2E933E30-2886-42BF-81DA-A75F475EA8BC}" srcId="{F2D33C0E-9086-42FE-B496-6F3009781272}" destId="{51D0F41D-745A-4931-B14A-9EA3B4CCE895}" srcOrd="0" destOrd="0" parTransId="{BBBF70C6-9F00-41AD-B019-D6818D74E85D}" sibTransId="{4A1A1085-7EF0-4E1B-8969-FB6ED82D7F8B}"/>
    <dgm:cxn modelId="{EB187D61-6798-4E6A-B1C0-CC8158270CE6}" srcId="{73C07C25-6F50-48AB-A644-516B052F516A}" destId="{F2D33C0E-9086-42FE-B496-6F3009781272}" srcOrd="0" destOrd="0" parTransId="{81A6E7F6-AF95-46F9-A106-ABBA6CBCD777}" sibTransId="{7E8516ED-304A-4918-810D-4DECC84E4585}"/>
    <dgm:cxn modelId="{B96DDD74-C247-4B5B-972E-FC027E21ABBF}" type="presOf" srcId="{51D0F41D-745A-4931-B14A-9EA3B4CCE895}" destId="{C77D7D16-B889-4779-95D3-532D94A4C12E}" srcOrd="0" destOrd="1" presId="urn:microsoft.com/office/officeart/2016/7/layout/VerticalHollowActionList"/>
    <dgm:cxn modelId="{B4319888-B835-4436-9922-4AEF4CAF163B}" type="presOf" srcId="{0D4B9C1B-9447-44E9-AFE3-5D22CA77F431}" destId="{ED802ADC-EE5B-4DC5-9319-234D422F20A8}" srcOrd="0" destOrd="0" presId="urn:microsoft.com/office/officeart/2016/7/layout/VerticalHollowActionList"/>
    <dgm:cxn modelId="{AE662B8B-0587-4B5C-B0F4-9B733D185701}" srcId="{DBEEEF57-68AE-466F-95AF-A8867F8E0062}" destId="{ECB42CD3-3857-49B1-A53A-ED561178479B}" srcOrd="2" destOrd="0" parTransId="{C566A7A4-4DB2-44BE-B1DC-0E38637429E5}" sibTransId="{C32CB607-3EC8-4DFA-9935-CCD5C7C6055F}"/>
    <dgm:cxn modelId="{6AC5C68F-8A3B-4BEB-83E6-7CA7B6400842}" srcId="{DBEEEF57-68AE-466F-95AF-A8867F8E0062}" destId="{73C07C25-6F50-48AB-A644-516B052F516A}" srcOrd="1" destOrd="0" parTransId="{FE7CA143-0A50-479A-B4C6-B00D6617635A}" sibTransId="{8E562617-787B-4F4C-8B74-71947A136C5D}"/>
    <dgm:cxn modelId="{9DF09CAE-E81F-4499-A42C-57775C6EF603}" type="presOf" srcId="{F2D33C0E-9086-42FE-B496-6F3009781272}" destId="{C77D7D16-B889-4779-95D3-532D94A4C12E}" srcOrd="0" destOrd="0" presId="urn:microsoft.com/office/officeart/2016/7/layout/VerticalHollowActionList"/>
    <dgm:cxn modelId="{2435FCB3-FBB0-471D-95A3-1F9225DC8F82}" type="presOf" srcId="{F1A7A88C-7692-460B-8078-D67036F27EEE}" destId="{E1551C8C-B74F-4A25-8094-78178B9FBB36}" srcOrd="0" destOrd="0" presId="urn:microsoft.com/office/officeart/2016/7/layout/VerticalHollowActionList"/>
    <dgm:cxn modelId="{8E6BC5B7-C2AA-4CA9-91B5-EDB7D2EB4EDD}" type="presOf" srcId="{DBEEEF57-68AE-466F-95AF-A8867F8E0062}" destId="{71B217D3-0F54-4881-AD20-E6D5D5D4FFE4}" srcOrd="0" destOrd="0" presId="urn:microsoft.com/office/officeart/2016/7/layout/VerticalHollowActionList"/>
    <dgm:cxn modelId="{5612F2C8-9CC9-449F-BFD1-2940D04E1CCD}" srcId="{23CB4142-F78B-4825-87B7-5038DAAB0ADC}" destId="{F1A7A88C-7692-460B-8078-D67036F27EEE}" srcOrd="0" destOrd="0" parTransId="{127D8109-9F3B-4E8F-A8E6-9875248177BE}" sibTransId="{929F1823-B0B9-4C69-82B7-61DE0501E00C}"/>
    <dgm:cxn modelId="{0BD203CB-A153-4FCB-B102-EBEA724FFA29}" type="presOf" srcId="{ECB42CD3-3857-49B1-A53A-ED561178479B}" destId="{76DD78FD-D6E9-4806-A825-5F1E6A77A38E}" srcOrd="0" destOrd="0" presId="urn:microsoft.com/office/officeart/2016/7/layout/VerticalHollowActionList"/>
    <dgm:cxn modelId="{469B69CC-3B1E-45B4-8FE1-FACDFEB7365C}" srcId="{DBEEEF57-68AE-466F-95AF-A8867F8E0062}" destId="{23CB4142-F78B-4825-87B7-5038DAAB0ADC}" srcOrd="0" destOrd="0" parTransId="{7884982D-1061-4BBD-B81F-8648D692333E}" sibTransId="{57DDCD39-A7E7-4204-AABB-7016D17CC9FF}"/>
    <dgm:cxn modelId="{97D0A2F0-E853-445B-9177-E11E370BEF23}" srcId="{F2D33C0E-9086-42FE-B496-6F3009781272}" destId="{51BE2D7B-71FA-44C4-B57B-EABF5BAB1360}" srcOrd="1" destOrd="0" parTransId="{47EA434F-2FFB-45BC-BC57-71A474082EF9}" sibTransId="{D9D3F2AA-917A-495E-A5DE-4609FB707775}"/>
    <dgm:cxn modelId="{337C1E10-0FAE-4DA6-BFED-C36BA49A62AC}" type="presParOf" srcId="{71B217D3-0F54-4881-AD20-E6D5D5D4FFE4}" destId="{87528741-C048-45B8-9AEB-BA4594ABB10E}" srcOrd="0" destOrd="0" presId="urn:microsoft.com/office/officeart/2016/7/layout/VerticalHollowActionList"/>
    <dgm:cxn modelId="{EC064F0E-AF2D-4F75-9EEB-BE710DC5109D}" type="presParOf" srcId="{87528741-C048-45B8-9AEB-BA4594ABB10E}" destId="{30969D3E-ADE6-4F8E-9C9E-D4AADFE4531D}" srcOrd="0" destOrd="0" presId="urn:microsoft.com/office/officeart/2016/7/layout/VerticalHollowActionList"/>
    <dgm:cxn modelId="{9A12C080-C453-4D79-B2DF-8FAFA7FD6363}" type="presParOf" srcId="{87528741-C048-45B8-9AEB-BA4594ABB10E}" destId="{E1551C8C-B74F-4A25-8094-78178B9FBB36}" srcOrd="1" destOrd="0" presId="urn:microsoft.com/office/officeart/2016/7/layout/VerticalHollowActionList"/>
    <dgm:cxn modelId="{D7E882F7-7D59-4BA7-861A-4E883FB40C35}" type="presParOf" srcId="{71B217D3-0F54-4881-AD20-E6D5D5D4FFE4}" destId="{57D36E45-D16D-4BD8-A3B8-BC68292EF777}" srcOrd="1" destOrd="0" presId="urn:microsoft.com/office/officeart/2016/7/layout/VerticalHollowActionList"/>
    <dgm:cxn modelId="{691CB476-0D23-49C1-B236-50FEF9D0AEBD}" type="presParOf" srcId="{71B217D3-0F54-4881-AD20-E6D5D5D4FFE4}" destId="{8E50DCCE-D720-4A29-A144-9611FC5BD950}" srcOrd="2" destOrd="0" presId="urn:microsoft.com/office/officeart/2016/7/layout/VerticalHollowActionList"/>
    <dgm:cxn modelId="{3DEB65CD-6F07-4C74-A031-CE4CC40549E7}" type="presParOf" srcId="{8E50DCCE-D720-4A29-A144-9611FC5BD950}" destId="{9F01BD21-AC87-46D0-B3B3-C606F26FAD50}" srcOrd="0" destOrd="0" presId="urn:microsoft.com/office/officeart/2016/7/layout/VerticalHollowActionList"/>
    <dgm:cxn modelId="{C276494B-0E08-4564-98A9-234542BD9528}" type="presParOf" srcId="{8E50DCCE-D720-4A29-A144-9611FC5BD950}" destId="{C77D7D16-B889-4779-95D3-532D94A4C12E}" srcOrd="1" destOrd="0" presId="urn:microsoft.com/office/officeart/2016/7/layout/VerticalHollowActionList"/>
    <dgm:cxn modelId="{056B0FA4-C6C8-491D-8222-604E39FCCBF0}" type="presParOf" srcId="{71B217D3-0F54-4881-AD20-E6D5D5D4FFE4}" destId="{30D56FCD-53D4-4EEE-8F21-86CD0B235127}" srcOrd="3" destOrd="0" presId="urn:microsoft.com/office/officeart/2016/7/layout/VerticalHollowActionList"/>
    <dgm:cxn modelId="{CC607391-C301-4345-8819-11EA277FE1E3}" type="presParOf" srcId="{71B217D3-0F54-4881-AD20-E6D5D5D4FFE4}" destId="{941F6C74-4EB5-4557-835F-5BACA78D2BB8}" srcOrd="4" destOrd="0" presId="urn:microsoft.com/office/officeart/2016/7/layout/VerticalHollowActionList"/>
    <dgm:cxn modelId="{A6D75515-01A0-4A8D-8840-C9285AD55546}" type="presParOf" srcId="{941F6C74-4EB5-4557-835F-5BACA78D2BB8}" destId="{76DD78FD-D6E9-4806-A825-5F1E6A77A38E}" srcOrd="0" destOrd="0" presId="urn:microsoft.com/office/officeart/2016/7/layout/VerticalHollowActionList"/>
    <dgm:cxn modelId="{34D78A9F-B85C-4E45-A3E2-7359D162D314}" type="presParOf" srcId="{941F6C74-4EB5-4557-835F-5BACA78D2BB8}" destId="{ED802ADC-EE5B-4DC5-9319-234D422F20A8}" srcOrd="1" destOrd="0" presId="urn:microsoft.com/office/officeart/2016/7/layout/VerticalHollowActionList"/>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551C8C-B74F-4A25-8094-78178B9FBB36}">
      <dsp:nvSpPr>
        <dsp:cNvPr id="0" name=""/>
        <dsp:cNvSpPr/>
      </dsp:nvSpPr>
      <dsp:spPr>
        <a:xfrm>
          <a:off x="2103120" y="1359"/>
          <a:ext cx="8412480" cy="139378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63225" tIns="354022" rIns="163225" bIns="354022" numCol="1" spcCol="1270" anchor="ctr" anchorCtr="0">
          <a:noAutofit/>
        </a:bodyPr>
        <a:lstStyle/>
        <a:p>
          <a:pPr marL="0" lvl="0" indent="0" algn="l" defTabSz="1066800">
            <a:lnSpc>
              <a:spcPct val="90000"/>
            </a:lnSpc>
            <a:spcBef>
              <a:spcPct val="0"/>
            </a:spcBef>
            <a:spcAft>
              <a:spcPct val="35000"/>
            </a:spcAft>
            <a:buNone/>
          </a:pPr>
          <a:r>
            <a:rPr lang="en-US" sz="2400" kern="1200" dirty="0"/>
            <a:t>Watch the Hilton Hotels video https://www.youtube.com/watch?v=6KuL3QMgM84 </a:t>
          </a:r>
        </a:p>
      </dsp:txBody>
      <dsp:txXfrm>
        <a:off x="2103120" y="1359"/>
        <a:ext cx="8412480" cy="1393787"/>
      </dsp:txXfrm>
    </dsp:sp>
    <dsp:sp modelId="{30969D3E-ADE6-4F8E-9C9E-D4AADFE4531D}">
      <dsp:nvSpPr>
        <dsp:cNvPr id="0" name=""/>
        <dsp:cNvSpPr/>
      </dsp:nvSpPr>
      <dsp:spPr>
        <a:xfrm>
          <a:off x="0" y="0"/>
          <a:ext cx="2103120" cy="1393787"/>
        </a:xfrm>
        <a:prstGeom prst="rect">
          <a:avLst/>
        </a:prstGeom>
        <a:solidFill>
          <a:schemeClr val="accent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1290" tIns="137675" rIns="111290" bIns="137675" numCol="1" spcCol="1270" anchor="ctr" anchorCtr="0">
          <a:noAutofit/>
        </a:bodyPr>
        <a:lstStyle/>
        <a:p>
          <a:pPr marL="0" lvl="0" indent="0" algn="ctr" defTabSz="1244600">
            <a:lnSpc>
              <a:spcPct val="90000"/>
            </a:lnSpc>
            <a:spcBef>
              <a:spcPct val="0"/>
            </a:spcBef>
            <a:spcAft>
              <a:spcPct val="35000"/>
            </a:spcAft>
            <a:buNone/>
          </a:pPr>
          <a:r>
            <a:rPr lang="en-US" sz="2800" kern="1200" dirty="0"/>
            <a:t>Watch</a:t>
          </a:r>
        </a:p>
      </dsp:txBody>
      <dsp:txXfrm>
        <a:off x="0" y="0"/>
        <a:ext cx="2103120" cy="1393787"/>
      </dsp:txXfrm>
    </dsp:sp>
    <dsp:sp modelId="{C77D7D16-B889-4779-95D3-532D94A4C12E}">
      <dsp:nvSpPr>
        <dsp:cNvPr id="0" name=""/>
        <dsp:cNvSpPr/>
      </dsp:nvSpPr>
      <dsp:spPr>
        <a:xfrm>
          <a:off x="2103120" y="1478775"/>
          <a:ext cx="8412480" cy="139378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63225" tIns="354022" rIns="163225" bIns="354022" numCol="1" spcCol="1270" anchor="ctr" anchorCtr="0">
          <a:noAutofit/>
        </a:bodyPr>
        <a:lstStyle/>
        <a:p>
          <a:pPr marL="0" lvl="0" indent="0" algn="l" defTabSz="1066800">
            <a:lnSpc>
              <a:spcPct val="90000"/>
            </a:lnSpc>
            <a:spcBef>
              <a:spcPct val="0"/>
            </a:spcBef>
            <a:spcAft>
              <a:spcPct val="35000"/>
            </a:spcAft>
            <a:buNone/>
          </a:pPr>
          <a:r>
            <a:rPr lang="en-US" sz="2400" kern="1200" dirty="0"/>
            <a:t>In small groups discuss:</a:t>
          </a:r>
        </a:p>
        <a:p>
          <a:pPr marL="228600" lvl="1" indent="-228600" algn="l" defTabSz="889000">
            <a:lnSpc>
              <a:spcPct val="90000"/>
            </a:lnSpc>
            <a:spcBef>
              <a:spcPct val="0"/>
            </a:spcBef>
            <a:spcAft>
              <a:spcPct val="15000"/>
            </a:spcAft>
            <a:buChar char="•"/>
          </a:pPr>
          <a:r>
            <a:rPr lang="en-US" sz="2000" kern="1200" dirty="0"/>
            <a:t>What are the benefits and disadvantages of providing training using VR? </a:t>
          </a:r>
        </a:p>
        <a:p>
          <a:pPr marL="228600" lvl="1" indent="-228600" algn="l" defTabSz="889000">
            <a:lnSpc>
              <a:spcPct val="90000"/>
            </a:lnSpc>
            <a:spcBef>
              <a:spcPct val="0"/>
            </a:spcBef>
            <a:spcAft>
              <a:spcPct val="15000"/>
            </a:spcAft>
            <a:buChar char="•"/>
          </a:pPr>
          <a:r>
            <a:rPr lang="en-US" sz="2000" kern="1200" dirty="0"/>
            <a:t>How accessible is this for businesses?</a:t>
          </a:r>
        </a:p>
      </dsp:txBody>
      <dsp:txXfrm>
        <a:off x="2103120" y="1478775"/>
        <a:ext cx="8412480" cy="1393787"/>
      </dsp:txXfrm>
    </dsp:sp>
    <dsp:sp modelId="{9F01BD21-AC87-46D0-B3B3-C606F26FAD50}">
      <dsp:nvSpPr>
        <dsp:cNvPr id="0" name=""/>
        <dsp:cNvSpPr/>
      </dsp:nvSpPr>
      <dsp:spPr>
        <a:xfrm>
          <a:off x="0" y="1478775"/>
          <a:ext cx="2103120" cy="1393787"/>
        </a:xfrm>
        <a:prstGeom prst="rect">
          <a:avLst/>
        </a:prstGeom>
        <a:solidFill>
          <a:schemeClr val="accent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1290" tIns="137675" rIns="111290" bIns="137675" numCol="1" spcCol="1270" anchor="ctr" anchorCtr="0">
          <a:noAutofit/>
        </a:bodyPr>
        <a:lstStyle/>
        <a:p>
          <a:pPr marL="0" lvl="0" indent="0" algn="ctr" defTabSz="1244600">
            <a:lnSpc>
              <a:spcPct val="90000"/>
            </a:lnSpc>
            <a:spcBef>
              <a:spcPct val="0"/>
            </a:spcBef>
            <a:spcAft>
              <a:spcPct val="35000"/>
            </a:spcAft>
            <a:buNone/>
          </a:pPr>
          <a:r>
            <a:rPr lang="en-US" sz="2800" kern="1200"/>
            <a:t>Discuss</a:t>
          </a:r>
        </a:p>
      </dsp:txBody>
      <dsp:txXfrm>
        <a:off x="0" y="1478775"/>
        <a:ext cx="2103120" cy="1393787"/>
      </dsp:txXfrm>
    </dsp:sp>
    <dsp:sp modelId="{ED802ADC-EE5B-4DC5-9319-234D422F20A8}">
      <dsp:nvSpPr>
        <dsp:cNvPr id="0" name=""/>
        <dsp:cNvSpPr/>
      </dsp:nvSpPr>
      <dsp:spPr>
        <a:xfrm>
          <a:off x="2103120" y="2956190"/>
          <a:ext cx="8412480" cy="1393787"/>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1">
          <a:scrgbClr r="0" g="0" b="0"/>
        </a:effectRef>
        <a:fontRef idx="minor">
          <a:schemeClr val="lt1"/>
        </a:fontRef>
      </dsp:style>
      <dsp:txBody>
        <a:bodyPr spcFirstLastPara="0" vert="horz" wrap="square" lIns="163225" tIns="354022" rIns="163225" bIns="354022" numCol="1" spcCol="1270" anchor="ctr" anchorCtr="0">
          <a:noAutofit/>
        </a:bodyPr>
        <a:lstStyle/>
        <a:p>
          <a:pPr marL="0" lvl="0" indent="0" algn="l" defTabSz="1066800">
            <a:lnSpc>
              <a:spcPct val="90000"/>
            </a:lnSpc>
            <a:spcBef>
              <a:spcPct val="0"/>
            </a:spcBef>
            <a:spcAft>
              <a:spcPct val="35000"/>
            </a:spcAft>
            <a:buNone/>
          </a:pPr>
          <a:r>
            <a:rPr lang="en-US" sz="2400" kern="1200" dirty="0"/>
            <a:t>Prepare to feedback your findings</a:t>
          </a:r>
        </a:p>
      </dsp:txBody>
      <dsp:txXfrm>
        <a:off x="2103120" y="2956190"/>
        <a:ext cx="8412480" cy="1393787"/>
      </dsp:txXfrm>
    </dsp:sp>
    <dsp:sp modelId="{76DD78FD-D6E9-4806-A825-5F1E6A77A38E}">
      <dsp:nvSpPr>
        <dsp:cNvPr id="0" name=""/>
        <dsp:cNvSpPr/>
      </dsp:nvSpPr>
      <dsp:spPr>
        <a:xfrm>
          <a:off x="0" y="2956190"/>
          <a:ext cx="2103120" cy="1393787"/>
        </a:xfrm>
        <a:prstGeom prst="rect">
          <a:avLst/>
        </a:prstGeom>
        <a:solidFill>
          <a:schemeClr val="accent2"/>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1290" tIns="137675" rIns="111290" bIns="137675" numCol="1" spcCol="1270" anchor="ctr" anchorCtr="0">
          <a:noAutofit/>
        </a:bodyPr>
        <a:lstStyle/>
        <a:p>
          <a:pPr marL="0" lvl="0" indent="0" algn="ctr" defTabSz="1244600">
            <a:lnSpc>
              <a:spcPct val="90000"/>
            </a:lnSpc>
            <a:spcBef>
              <a:spcPct val="0"/>
            </a:spcBef>
            <a:spcAft>
              <a:spcPct val="35000"/>
            </a:spcAft>
            <a:buNone/>
          </a:pPr>
          <a:r>
            <a:rPr lang="en-US" sz="2800" kern="1200" dirty="0"/>
            <a:t>Feedback</a:t>
          </a:r>
        </a:p>
      </dsp:txBody>
      <dsp:txXfrm>
        <a:off x="0" y="2956190"/>
        <a:ext cx="2103120" cy="1393787"/>
      </dsp:txXfrm>
    </dsp:sp>
  </dsp:spTree>
</dsp:drawing>
</file>

<file path=ppt/diagrams/layout1.xml><?xml version="1.0" encoding="utf-8"?>
<dgm:layoutDef xmlns:dgm="http://schemas.openxmlformats.org/drawingml/2006/diagram" xmlns:a="http://schemas.openxmlformats.org/drawingml/2006/main" uniqueId="urn:microsoft.com/office/officeart/2016/7/layout/VerticalHollowActionList">
  <dgm:title val="Vertical Hollow Action List"/>
  <dgm:desc val="Use to show non-sequential or grouped lists of information. Works well with large amounts of text. All text has the same level of emphasis, and direction is not implied."/>
  <dgm:catLst>
    <dgm:cat type="list"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 modelId="5">
          <dgm:prSet phldr="1"/>
        </dgm:pt>
        <dgm:pt modelId="51">
          <dgm:prSet phldr="1"/>
        </dgm:pt>
      </dgm:ptLst>
      <dgm:cxnLst>
        <dgm:cxn modelId="4" srcId="0" destId="1" srcOrd="0" destOrd="0"/>
        <dgm:cxn modelId="5" srcId="0" destId="2" srcOrd="1" destOrd="0"/>
        <dgm:cxn modelId="6" srcId="0" destId="3" srcOrd="2" destOrd="0"/>
        <dgm:cxn modelId="7" srcId="0" destId="4" srcOrd="3" destOrd="0"/>
        <dgm:cxn modelId="8" srcId="0" destId="5" srcOrd="4" destOrd="0"/>
        <dgm:cxn modelId="13" srcId="1" destId="11" srcOrd="0" destOrd="0"/>
        <dgm:cxn modelId="23" srcId="2" destId="21" srcOrd="0" destOrd="0"/>
        <dgm:cxn modelId="33" srcId="3" destId="31" srcOrd="0" destOrd="0"/>
        <dgm:cxn modelId="43" srcId="4" destId="41" srcOrd="0" destOrd="0"/>
        <dgm:cxn modelId="53" srcId="5" destId="5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6"/>
      <dgm:constr type="primFontSz" for="des" forName="parentText" op="equ" val="28"/>
      <dgm:constr type="primFontSz" for="des" forName="descendantText" refType="primFontSz" refFor="des" refForName="parentText" op="lte" fact="0.82"/>
      <dgm:constr type="primFontSz" for="des" forName="parentText" refType="primFontSz" refFor="des" refForName="descendantText" op="lte" fact="1.25"/>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2"/>
          <dgm:constr type="w" for="ch" forName="descendantText" refType="w" fact="0.8"/>
          <dgm:constr type="h" for="ch" forName="parentText" refType="h"/>
          <dgm:constr type="h" for="ch" forName="descendantText" refType="h" refFor="ch" refForName="parentText"/>
        </dgm:constrLst>
        <dgm:ruleLst/>
        <dgm:layoutNode name="parentText" styleLbl="solidFgAcc1">
          <dgm:varLst>
            <dgm:chMax val="1"/>
            <dgm:bulletEnabled/>
          </dgm:varLst>
          <dgm:alg type="tx"/>
          <dgm:shape xmlns:r="http://schemas.openxmlformats.org/officeDocument/2006/relationships" type="rect" r:blip="" zOrderOff="3">
            <dgm:adjLst/>
          </dgm:shape>
          <dgm:presOf axis="self" ptType="node"/>
          <dgm:constrLst>
            <dgm:constr type="tMarg" refType="h" fact="0.28"/>
            <dgm:constr type="bMarg" refType="h" fact="0.28"/>
            <dgm:constr type="lMarg" refType="w" fact="0.15"/>
            <dgm:constr type="rMarg" refType="w" fact="0.15"/>
          </dgm:constrLst>
          <dgm:ruleLst>
            <dgm:rule type="primFontSz" val="15" fact="NaN" max="NaN"/>
          </dgm:ruleLst>
        </dgm:layoutNode>
        <dgm:layoutNode name="descendantText" styleLbl="alignNode1">
          <dgm:varLst>
            <dgm:bulletEnabled/>
          </dgm:varLst>
          <dgm:alg type="tx">
            <dgm:param type="stBulletLvl" val="0"/>
            <dgm:param type="parTxLTRAlign" val="l"/>
            <dgm:param type="shpTxLTRAlignCh" val="l"/>
            <dgm:param type="parTxRTLAlign" val="r"/>
            <dgm:param type="shpTxRTLAlignCh" val="r"/>
          </dgm:alg>
          <dgm:choose name="Name10">
            <dgm:if name="Name11" func="var" arg="dir" op="equ" val="norm">
              <dgm:shape xmlns:r="http://schemas.openxmlformats.org/officeDocument/2006/relationships" type="rect" r:blip="">
                <dgm:adjLst/>
              </dgm:shape>
            </dgm:if>
            <dgm:else name="Name12">
              <dgm:shape xmlns:r="http://schemas.openxmlformats.org/officeDocument/2006/relationships" type="rect" r:blip="">
                <dgm:adjLst/>
              </dgm:shape>
            </dgm:else>
          </dgm:choose>
          <dgm:presOf axis="des" ptType="node"/>
          <dgm:constrLst>
            <dgm:constr type="primFontSz" val="24"/>
            <dgm:constr type="lMarg" refType="w" fact="0.055"/>
            <dgm:constr type="rMarg" refType="w" fact="0.055"/>
            <dgm:constr type="tMarg" refType="h" fact="0.72"/>
            <dgm:constr type="bMarg" refType="h" fact="0.72"/>
          </dgm:constrLst>
          <dgm:ruleLst>
            <dgm:rule type="primFontSz" val="11" fact="NaN" max="NaN"/>
          </dgm:ruleLst>
        </dgm:layoutNod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bg-B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92EDA07-92DC-4C15-A84A-EF535823F5AE}" type="datetimeFigureOut">
              <a:rPr lang="bg-BG" smtClean="0"/>
              <a:t>30.3.2021 г.</a:t>
            </a:fld>
            <a:endParaRPr lang="bg-BG"/>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bg-B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bg-B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bg-B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8B1D124-90DB-42F0-899F-EAE85C2FC5B7}" type="slidenum">
              <a:rPr lang="bg-BG" smtClean="0"/>
              <a:t>‹#›</a:t>
            </a:fld>
            <a:endParaRPr lang="bg-BG"/>
          </a:p>
        </p:txBody>
      </p:sp>
    </p:spTree>
    <p:extLst>
      <p:ext uri="{BB962C8B-B14F-4D97-AF65-F5344CB8AC3E}">
        <p14:creationId xmlns:p14="http://schemas.microsoft.com/office/powerpoint/2010/main" val="40989613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revfine.com/augmented-reality-hospitality-industry/"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revfine.com/technology-trends-hospitality-industry/"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8" Type="http://schemas.openxmlformats.org/officeDocument/2006/relationships/hyperlink" Target="https://www.revfine.com/tourism-industry/" TargetMode="External"/><Relationship Id="rId3" Type="http://schemas.openxmlformats.org/officeDocument/2006/relationships/hyperlink" Target="https://www.revfine.com/travel-industry/" TargetMode="External"/><Relationship Id="rId7" Type="http://schemas.openxmlformats.org/officeDocument/2006/relationships/hyperlink" Target="https://www.revfine.com/hotel-website-tips-to-gain-more-bookings/" TargetMode="External"/><Relationship Id="rId2" Type="http://schemas.openxmlformats.org/officeDocument/2006/relationships/slide" Target="../slides/slide7.xml"/><Relationship Id="rId1" Type="http://schemas.openxmlformats.org/officeDocument/2006/relationships/notesMaster" Target="../notesMasters/notesMaster1.xml"/><Relationship Id="rId6" Type="http://schemas.openxmlformats.org/officeDocument/2006/relationships/hyperlink" Target="https://www.revfine.com/vr-hotel-tour/" TargetMode="External"/><Relationship Id="rId5" Type="http://schemas.openxmlformats.org/officeDocument/2006/relationships/hyperlink" Target="https://www.revfine.com/360-video/" TargetMode="External"/><Relationship Id="rId4" Type="http://schemas.openxmlformats.org/officeDocument/2006/relationships/hyperlink" Target="https://www.revfine.com/technology-trends-travel-industry/" TargetMode="External"/><Relationship Id="rId9" Type="http://schemas.openxmlformats.org/officeDocument/2006/relationships/hyperlink" Target="https://www.revfine.com/virtual-reality-travel-industry/"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youtube.com/watch?v=6KuL3QMgM84"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revfine.com/virtual-reality-travel-industry/"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revfine.com/technology-trends-hospitality-industry/"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www.youtube.com/watch?v=btc_zDS07E4"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B1D124-90DB-42F0-899F-EAE85C2FC5B7}" type="slidenum">
              <a:rPr lang="bg-BG" smtClean="0"/>
              <a:t>1</a:t>
            </a:fld>
            <a:endParaRPr lang="bg-BG"/>
          </a:p>
        </p:txBody>
      </p:sp>
    </p:spTree>
    <p:extLst>
      <p:ext uri="{BB962C8B-B14F-4D97-AF65-F5344CB8AC3E}">
        <p14:creationId xmlns:p14="http://schemas.microsoft.com/office/powerpoint/2010/main" val="6416103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Unlike other purchases, travel tends to be heavily researched, as customers require lots of information before they arrive. In addition, this need for information does not stop when the customer arrives. </a:t>
            </a:r>
            <a:r>
              <a:rPr lang="en-US" sz="1200" b="0" i="0" u="none" strike="noStrike" kern="1200" dirty="0">
                <a:solidFill>
                  <a:schemeClr val="tx1"/>
                </a:solidFill>
                <a:effectLst/>
                <a:latin typeface="+mn-lt"/>
                <a:ea typeface="+mn-ea"/>
                <a:cs typeface="+mn-cs"/>
                <a:hlinkClick r:id="rId3"/>
              </a:rPr>
              <a:t>Augmented reality</a:t>
            </a:r>
            <a:r>
              <a:rPr lang="en-US" sz="1200" b="0" i="0" kern="1200" dirty="0">
                <a:solidFill>
                  <a:schemeClr val="tx1"/>
                </a:solidFill>
                <a:effectLst/>
                <a:latin typeface="+mn-lt"/>
                <a:ea typeface="+mn-ea"/>
                <a:cs typeface="+mn-cs"/>
              </a:rPr>
              <a:t> can serve to ensure much of this information is available to them, 24/7, at times it is most relevant.</a:t>
            </a:r>
          </a:p>
          <a:p>
            <a:endParaRPr lang="bg-BG" dirty="0"/>
          </a:p>
        </p:txBody>
      </p:sp>
      <p:sp>
        <p:nvSpPr>
          <p:cNvPr id="4" name="Slide Number Placeholder 3"/>
          <p:cNvSpPr>
            <a:spLocks noGrp="1"/>
          </p:cNvSpPr>
          <p:nvPr>
            <p:ph type="sldNum" sz="quarter" idx="10"/>
          </p:nvPr>
        </p:nvSpPr>
        <p:spPr/>
        <p:txBody>
          <a:bodyPr/>
          <a:lstStyle/>
          <a:p>
            <a:fld id="{68B1D124-90DB-42F0-899F-EAE85C2FC5B7}" type="slidenum">
              <a:rPr lang="bg-BG" smtClean="0"/>
              <a:t>15</a:t>
            </a:fld>
            <a:endParaRPr lang="bg-BG"/>
          </a:p>
        </p:txBody>
      </p:sp>
    </p:spTree>
    <p:extLst>
      <p:ext uri="{BB962C8B-B14F-4D97-AF65-F5344CB8AC3E}">
        <p14:creationId xmlns:p14="http://schemas.microsoft.com/office/powerpoint/2010/main" val="2578076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B1D124-90DB-42F0-899F-EAE85C2FC5B7}" type="slidenum">
              <a:rPr lang="bg-BG" smtClean="0"/>
              <a:t>19</a:t>
            </a:fld>
            <a:endParaRPr lang="bg-BG"/>
          </a:p>
        </p:txBody>
      </p:sp>
    </p:spTree>
    <p:extLst>
      <p:ext uri="{BB962C8B-B14F-4D97-AF65-F5344CB8AC3E}">
        <p14:creationId xmlns:p14="http://schemas.microsoft.com/office/powerpoint/2010/main" val="357788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B1D124-90DB-42F0-899F-EAE85C2FC5B7}" type="slidenum">
              <a:rPr lang="bg-BG" smtClean="0"/>
              <a:t>20</a:t>
            </a:fld>
            <a:endParaRPr lang="bg-BG"/>
          </a:p>
        </p:txBody>
      </p:sp>
    </p:spTree>
    <p:extLst>
      <p:ext uri="{BB962C8B-B14F-4D97-AF65-F5344CB8AC3E}">
        <p14:creationId xmlns:p14="http://schemas.microsoft.com/office/powerpoint/2010/main" val="30818395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In the customer journey VR can start playing a significant role in the stages dream and plan, and experience (during travel). Before the trip the role of VR stands out, and during the trip especially the applications of AR, but both can be benefitted in both stages as well. As mentioned earlier, VR can work as a tool in inspiration and demonstration, and also information. In the first stage of the journey the customer identifies a collection of products and brands, and seeks information.</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68B1D124-90DB-42F0-899F-EAE85C2FC5B7}" type="slidenum">
              <a:rPr lang="bg-BG" smtClean="0"/>
              <a:t>21</a:t>
            </a:fld>
            <a:endParaRPr lang="bg-BG"/>
          </a:p>
        </p:txBody>
      </p:sp>
    </p:spTree>
    <p:extLst>
      <p:ext uri="{BB962C8B-B14F-4D97-AF65-F5344CB8AC3E}">
        <p14:creationId xmlns:p14="http://schemas.microsoft.com/office/powerpoint/2010/main" val="106487185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8B1D124-90DB-42F0-899F-EAE85C2FC5B7}" type="slidenum">
              <a:rPr lang="bg-BG" smtClean="0"/>
              <a:t>23</a:t>
            </a:fld>
            <a:endParaRPr lang="bg-BG"/>
          </a:p>
        </p:txBody>
      </p:sp>
    </p:spTree>
    <p:extLst>
      <p:ext uri="{BB962C8B-B14F-4D97-AF65-F5344CB8AC3E}">
        <p14:creationId xmlns:p14="http://schemas.microsoft.com/office/powerpoint/2010/main" val="36027768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a:t>
            </a:r>
            <a:r>
              <a:rPr lang="en-US" baseline="0" dirty="0"/>
              <a:t> http://travel.cnn.com/explorations/life/top-10-augmented-reality-travel-apps-569570 </a:t>
            </a:r>
            <a:endParaRPr lang="en-US" dirty="0"/>
          </a:p>
        </p:txBody>
      </p:sp>
      <p:sp>
        <p:nvSpPr>
          <p:cNvPr id="4" name="Slide Number Placeholder 3"/>
          <p:cNvSpPr>
            <a:spLocks noGrp="1"/>
          </p:cNvSpPr>
          <p:nvPr>
            <p:ph type="sldNum" sz="quarter" idx="10"/>
          </p:nvPr>
        </p:nvSpPr>
        <p:spPr/>
        <p:txBody>
          <a:bodyPr/>
          <a:lstStyle/>
          <a:p>
            <a:fld id="{68B1D124-90DB-42F0-899F-EAE85C2FC5B7}" type="slidenum">
              <a:rPr lang="bg-BG" smtClean="0"/>
              <a:t>25</a:t>
            </a:fld>
            <a:endParaRPr lang="bg-BG"/>
          </a:p>
        </p:txBody>
      </p:sp>
    </p:spTree>
    <p:extLst>
      <p:ext uri="{BB962C8B-B14F-4D97-AF65-F5344CB8AC3E}">
        <p14:creationId xmlns:p14="http://schemas.microsoft.com/office/powerpoint/2010/main" val="275296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Virtual Reality (VR) Technology Explained</a:t>
            </a:r>
          </a:p>
          <a:p>
            <a:r>
              <a:rPr lang="en-US" sz="1200" b="0" i="0" kern="1200" dirty="0">
                <a:solidFill>
                  <a:schemeClr val="tx1"/>
                </a:solidFill>
                <a:effectLst/>
                <a:latin typeface="+mn-lt"/>
                <a:ea typeface="+mn-ea"/>
                <a:cs typeface="+mn-cs"/>
              </a:rPr>
              <a:t>Virtual reality technology typically involves the use of a VR headset, which helps to immerse a user in a digital environment. Through the use of images, sounds and other physical sensations, the user is essentially placed within a virtual world, which they can move around and, in some cases, interact with in other ways.</a:t>
            </a:r>
          </a:p>
          <a:p>
            <a:r>
              <a:rPr lang="en-US" sz="1200" b="0" i="0" kern="1200" dirty="0">
                <a:solidFill>
                  <a:schemeClr val="tx1"/>
                </a:solidFill>
                <a:effectLst/>
                <a:latin typeface="+mn-lt"/>
                <a:ea typeface="+mn-ea"/>
                <a:cs typeface="+mn-cs"/>
              </a:rPr>
              <a:t>Although VR has a long history, it has come to the forefront of mainstream consumer </a:t>
            </a:r>
            <a:r>
              <a:rPr lang="en-US" sz="1200" b="0" i="0" u="none" strike="noStrike" kern="1200" dirty="0">
                <a:solidFill>
                  <a:schemeClr val="tx1"/>
                </a:solidFill>
                <a:effectLst/>
                <a:latin typeface="+mn-lt"/>
                <a:ea typeface="+mn-ea"/>
                <a:cs typeface="+mn-cs"/>
                <a:hlinkClick r:id="rId3"/>
              </a:rPr>
              <a:t>technology</a:t>
            </a:r>
            <a:r>
              <a:rPr lang="en-US" sz="1200" b="0" i="0" kern="1200" dirty="0">
                <a:solidFill>
                  <a:schemeClr val="tx1"/>
                </a:solidFill>
                <a:effectLst/>
                <a:latin typeface="+mn-lt"/>
                <a:ea typeface="+mn-ea"/>
                <a:cs typeface="+mn-cs"/>
              </a:rPr>
              <a:t> in recent times, thanks to high-powered VR headsets produced by the likes of Samsung and Sony, as well as lower-cost options from the likes of Google. The uses include gaming, watching interactive videos, viewing 360 degree images and more.</a:t>
            </a:r>
          </a:p>
          <a:p>
            <a:r>
              <a:rPr lang="en-US" sz="1200" b="0" i="0" kern="1200" dirty="0">
                <a:solidFill>
                  <a:schemeClr val="tx1"/>
                </a:solidFill>
                <a:effectLst/>
                <a:latin typeface="+mn-lt"/>
                <a:ea typeface="+mn-ea"/>
                <a:cs typeface="+mn-cs"/>
              </a:rPr>
              <a:t>While many virtual reality applications </a:t>
            </a:r>
            <a:r>
              <a:rPr lang="en-US" sz="1200" b="0" i="0" kern="1200" dirty="0" err="1">
                <a:solidFill>
                  <a:schemeClr val="tx1"/>
                </a:solidFill>
                <a:effectLst/>
                <a:latin typeface="+mn-lt"/>
                <a:ea typeface="+mn-ea"/>
                <a:cs typeface="+mn-cs"/>
              </a:rPr>
              <a:t>centre</a:t>
            </a:r>
            <a:r>
              <a:rPr lang="en-US" sz="1200" b="0" i="0" kern="1200" dirty="0">
                <a:solidFill>
                  <a:schemeClr val="tx1"/>
                </a:solidFill>
                <a:effectLst/>
                <a:latin typeface="+mn-lt"/>
                <a:ea typeface="+mn-ea"/>
                <a:cs typeface="+mn-cs"/>
              </a:rPr>
              <a:t> around entertainment, the technology is also being </a:t>
            </a:r>
            <a:r>
              <a:rPr lang="en-US" sz="1200" b="0" i="0" kern="1200" dirty="0" err="1">
                <a:solidFill>
                  <a:schemeClr val="tx1"/>
                </a:solidFill>
                <a:effectLst/>
                <a:latin typeface="+mn-lt"/>
                <a:ea typeface="+mn-ea"/>
                <a:cs typeface="+mn-cs"/>
              </a:rPr>
              <a:t>utilised</a:t>
            </a:r>
            <a:r>
              <a:rPr lang="en-US" sz="1200" b="0" i="0" kern="1200" dirty="0">
                <a:solidFill>
                  <a:schemeClr val="tx1"/>
                </a:solidFill>
                <a:effectLst/>
                <a:latin typeface="+mn-lt"/>
                <a:ea typeface="+mn-ea"/>
                <a:cs typeface="+mn-cs"/>
              </a:rPr>
              <a:t> by marketers in a number of interesting ways. For example, VR headsets can allow marketers to go beyond providing basic images, allowing users to actually ‘experience’ the product they are being sold. Additionally, many businesses are experimenting with VR-based user interfaces, replacing traditional computer or mobile interfaces.</a:t>
            </a:r>
          </a:p>
          <a:p>
            <a:endParaRPr lang="bg-BG" dirty="0"/>
          </a:p>
        </p:txBody>
      </p:sp>
      <p:sp>
        <p:nvSpPr>
          <p:cNvPr id="4" name="Slide Number Placeholder 3"/>
          <p:cNvSpPr>
            <a:spLocks noGrp="1"/>
          </p:cNvSpPr>
          <p:nvPr>
            <p:ph type="sldNum" sz="quarter" idx="10"/>
          </p:nvPr>
        </p:nvSpPr>
        <p:spPr/>
        <p:txBody>
          <a:bodyPr/>
          <a:lstStyle/>
          <a:p>
            <a:fld id="{68B1D124-90DB-42F0-899F-EAE85C2FC5B7}" type="slidenum">
              <a:rPr lang="bg-BG" smtClean="0"/>
              <a:t>5</a:t>
            </a:fld>
            <a:endParaRPr lang="bg-BG"/>
          </a:p>
        </p:txBody>
      </p:sp>
    </p:spTree>
    <p:extLst>
      <p:ext uri="{BB962C8B-B14F-4D97-AF65-F5344CB8AC3E}">
        <p14:creationId xmlns:p14="http://schemas.microsoft.com/office/powerpoint/2010/main" val="1477473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30724" name="Rectangle 4"/>
          <p:cNvSpPr>
            <a:spLocks noGrp="1" noChangeArrowheads="1"/>
          </p:cNvSpPr>
          <p:nvPr>
            <p:ph type="body" idx="1"/>
          </p:nvPr>
        </p:nvSpPr>
        <p:spPr/>
        <p:txBody>
          <a:bodyPr/>
          <a:lstStyle/>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Customers are looking to purchase experiences, rather than products, and virtual reality offers an effective way for marketers to give them a taste of what they can expect;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Travelers require lots of information before they book - to read descriptions, view images, look at videos, read customer reviews or seek opinions on social media – through the intelligent use of virtual reality this process can be shortened significantly</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Many hotels and travel companies are now providing virtual reality elements on their websites or apps, allowing users to experience a digital version of a hotel room, or take a look at one of the nearby attractions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This immersion enables companies in the tourism industry to provide a kind of </a:t>
            </a:r>
            <a:r>
              <a:rPr lang="en-US" sz="1200" i="1" kern="1200" dirty="0">
                <a:solidFill>
                  <a:schemeClr val="tx1"/>
                </a:solidFill>
                <a:effectLst/>
                <a:latin typeface="+mn-lt"/>
                <a:ea typeface="+mn-ea"/>
                <a:cs typeface="+mn-cs"/>
              </a:rPr>
              <a:t>‘try before you buy’</a:t>
            </a:r>
            <a:r>
              <a:rPr lang="en-US" sz="1200" kern="1200" dirty="0">
                <a:solidFill>
                  <a:schemeClr val="tx1"/>
                </a:solidFill>
                <a:effectLst/>
                <a:latin typeface="+mn-lt"/>
                <a:ea typeface="+mn-ea"/>
                <a:cs typeface="+mn-cs"/>
              </a:rPr>
              <a:t> option for the first time</a:t>
            </a:r>
            <a:endParaRPr lang="en-GB" sz="1200" kern="1200" dirty="0">
              <a:solidFill>
                <a:schemeClr val="tx1"/>
              </a:solidFill>
              <a:effectLst/>
              <a:latin typeface="+mn-lt"/>
              <a:ea typeface="+mn-ea"/>
              <a:cs typeface="+mn-cs"/>
            </a:endParaRPr>
          </a:p>
          <a:p>
            <a:endParaRPr lang="en-US" altLang="en-US" dirty="0"/>
          </a:p>
        </p:txBody>
      </p:sp>
    </p:spTree>
    <p:extLst>
      <p:ext uri="{BB962C8B-B14F-4D97-AF65-F5344CB8AC3E}">
        <p14:creationId xmlns:p14="http://schemas.microsoft.com/office/powerpoint/2010/main" val="20913586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30724" name="Rectangle 4"/>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The use of virtual reality technology within the </a:t>
            </a:r>
            <a:r>
              <a:rPr lang="en-US" sz="1200" b="0" i="0" u="none" strike="noStrike" kern="1200" dirty="0">
                <a:solidFill>
                  <a:schemeClr val="tx1"/>
                </a:solidFill>
                <a:effectLst/>
                <a:latin typeface="+mn-lt"/>
                <a:ea typeface="+mn-ea"/>
                <a:cs typeface="+mn-cs"/>
                <a:hlinkClick r:id="rId3"/>
              </a:rPr>
              <a:t>travel industry</a:t>
            </a:r>
            <a:r>
              <a:rPr lang="en-US" sz="1200" b="0" i="0" kern="1200" dirty="0">
                <a:solidFill>
                  <a:schemeClr val="tx1"/>
                </a:solidFill>
                <a:effectLst/>
                <a:latin typeface="+mn-lt"/>
                <a:ea typeface="+mn-ea"/>
                <a:cs typeface="+mn-cs"/>
              </a:rPr>
              <a:t> is still in its relative infancy, but a growing number of companies are experimenting with VR headsets and finding good uses for them. Below, you find some of the main applications that have been observed within hospitality businesses to date.</a:t>
            </a:r>
          </a:p>
          <a:p>
            <a:r>
              <a:rPr lang="en-US" sz="1200" b="0" i="0" kern="1200" dirty="0">
                <a:solidFill>
                  <a:schemeClr val="tx1"/>
                </a:solidFill>
                <a:effectLst/>
                <a:latin typeface="+mn-lt"/>
                <a:ea typeface="+mn-ea"/>
                <a:cs typeface="+mn-cs"/>
              </a:rPr>
              <a:t>1. Virtual Tours of Hotels</a:t>
            </a:r>
          </a:p>
          <a:p>
            <a:r>
              <a:rPr lang="en-US" sz="1200" b="0" i="0" kern="1200" dirty="0">
                <a:solidFill>
                  <a:schemeClr val="tx1"/>
                </a:solidFill>
                <a:effectLst/>
                <a:latin typeface="+mn-lt"/>
                <a:ea typeface="+mn-ea"/>
                <a:cs typeface="+mn-cs"/>
              </a:rPr>
              <a:t>One of the best examples of virtual reality in action within the travel industry is the use of the </a:t>
            </a:r>
            <a:r>
              <a:rPr lang="en-US" sz="1200" b="0" i="0" u="none" strike="noStrike" kern="1200" dirty="0">
                <a:solidFill>
                  <a:schemeClr val="tx1"/>
                </a:solidFill>
                <a:effectLst/>
                <a:latin typeface="+mn-lt"/>
                <a:ea typeface="+mn-ea"/>
                <a:cs typeface="+mn-cs"/>
                <a:hlinkClick r:id="rId4"/>
              </a:rPr>
              <a:t>technology</a:t>
            </a:r>
            <a:r>
              <a:rPr lang="en-US" sz="1200" b="0" i="0" kern="1200" dirty="0">
                <a:solidFill>
                  <a:schemeClr val="tx1"/>
                </a:solidFill>
                <a:effectLst/>
                <a:latin typeface="+mn-lt"/>
                <a:ea typeface="+mn-ea"/>
                <a:cs typeface="+mn-cs"/>
              </a:rPr>
              <a:t> for providing virtual tours of hotels and hotel rooms. The key benefit of this is that it allows potential customers to experience what the hotel looks like before they arrive, offering more transparency than standard images.</a:t>
            </a:r>
          </a:p>
          <a:p>
            <a:r>
              <a:rPr lang="en-US" sz="1200" b="0" i="0" kern="1200" dirty="0">
                <a:solidFill>
                  <a:schemeClr val="tx1"/>
                </a:solidFill>
                <a:effectLst/>
                <a:latin typeface="+mn-lt"/>
                <a:ea typeface="+mn-ea"/>
                <a:cs typeface="+mn-cs"/>
              </a:rPr>
              <a:t>This </a:t>
            </a:r>
            <a:r>
              <a:rPr lang="en-US" sz="1200" b="0" i="1" kern="1200" dirty="0">
                <a:solidFill>
                  <a:schemeClr val="tx1"/>
                </a:solidFill>
                <a:effectLst/>
                <a:latin typeface="+mn-lt"/>
                <a:ea typeface="+mn-ea"/>
                <a:cs typeface="+mn-cs"/>
              </a:rPr>
              <a:t>‘taster’</a:t>
            </a:r>
            <a:r>
              <a:rPr lang="en-US" sz="1200" b="0" i="0" kern="1200" dirty="0">
                <a:solidFill>
                  <a:schemeClr val="tx1"/>
                </a:solidFill>
                <a:effectLst/>
                <a:latin typeface="+mn-lt"/>
                <a:ea typeface="+mn-ea"/>
                <a:cs typeface="+mn-cs"/>
              </a:rPr>
              <a:t> content is generally provided on the hotel website, or the website of the distributor, and will usually require a VR headset to experience. In many cases, the virtual experience primarily consists of a simple </a:t>
            </a:r>
            <a:r>
              <a:rPr lang="en-US" sz="1200" b="0" i="0" u="none" strike="noStrike" kern="1200" dirty="0">
                <a:solidFill>
                  <a:schemeClr val="tx1"/>
                </a:solidFill>
                <a:effectLst/>
                <a:latin typeface="+mn-lt"/>
                <a:ea typeface="+mn-ea"/>
                <a:cs typeface="+mn-cs"/>
                <a:hlinkClick r:id="rId5"/>
              </a:rPr>
              <a:t>360 degree</a:t>
            </a:r>
            <a:r>
              <a:rPr lang="en-US" sz="1200" b="0" i="0" kern="1200" dirty="0">
                <a:solidFill>
                  <a:schemeClr val="tx1"/>
                </a:solidFill>
                <a:effectLst/>
                <a:latin typeface="+mn-lt"/>
                <a:ea typeface="+mn-ea"/>
                <a:cs typeface="+mn-cs"/>
              </a:rPr>
              <a:t> image, which is also compatible with social media platforms and more basic VR technology, like Google Cardboard.</a:t>
            </a:r>
          </a:p>
          <a:p>
            <a:r>
              <a:rPr lang="en-US" sz="1200" b="1" i="0" kern="1200" dirty="0">
                <a:solidFill>
                  <a:schemeClr val="tx1"/>
                </a:solidFill>
                <a:effectLst/>
                <a:latin typeface="+mn-lt"/>
                <a:ea typeface="+mn-ea"/>
                <a:cs typeface="+mn-cs"/>
              </a:rPr>
              <a:t>Example: Atlantis Dubai Virtual Tour VR 360</a:t>
            </a:r>
            <a:br>
              <a:rPr lang="en-US" sz="1200" b="0" i="0" kern="1200" dirty="0">
                <a:solidFill>
                  <a:schemeClr val="tx1"/>
                </a:solidFill>
                <a:effectLst/>
                <a:latin typeface="+mn-lt"/>
                <a:ea typeface="+mn-ea"/>
                <a:cs typeface="+mn-cs"/>
              </a:rPr>
            </a:br>
            <a:r>
              <a:rPr lang="en-US" sz="1200" b="0" i="1" kern="1200" dirty="0">
                <a:solidFill>
                  <a:schemeClr val="tx1"/>
                </a:solidFill>
                <a:effectLst/>
                <a:latin typeface="+mn-lt"/>
                <a:ea typeface="+mn-ea"/>
                <a:cs typeface="+mn-cs"/>
              </a:rPr>
              <a:t>Best viewed with VR glasses or a Google Cardboard</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 </a:t>
            </a:r>
          </a:p>
          <a:p>
            <a:r>
              <a:rPr lang="en-US" sz="1200" b="0" i="0" kern="1200" dirty="0">
                <a:solidFill>
                  <a:schemeClr val="tx1"/>
                </a:solidFill>
                <a:effectLst/>
                <a:latin typeface="+mn-lt"/>
                <a:ea typeface="+mn-ea"/>
                <a:cs typeface="+mn-cs"/>
              </a:rPr>
              <a:t>More examples of virtual reality hotel tours, you can find in the article </a:t>
            </a:r>
            <a:r>
              <a:rPr lang="en-US" sz="1200" b="0" i="0" u="none" strike="noStrike" kern="1200" dirty="0">
                <a:solidFill>
                  <a:schemeClr val="tx1"/>
                </a:solidFill>
                <a:effectLst/>
                <a:latin typeface="+mn-lt"/>
                <a:ea typeface="+mn-ea"/>
                <a:cs typeface="+mn-cs"/>
                <a:hlinkClick r:id="rId6"/>
              </a:rPr>
              <a:t>“10 Amazing Examples of Virtual Reality Hotel Tours”</a:t>
            </a:r>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2. Virtual Booking Interface</a:t>
            </a:r>
          </a:p>
          <a:p>
            <a:r>
              <a:rPr lang="en-US" sz="1200" b="0" i="0" kern="1200" dirty="0">
                <a:solidFill>
                  <a:schemeClr val="tx1"/>
                </a:solidFill>
                <a:effectLst/>
                <a:latin typeface="+mn-lt"/>
                <a:ea typeface="+mn-ea"/>
                <a:cs typeface="+mn-cs"/>
              </a:rPr>
              <a:t>Some companies have taken the use of VR a step further, offering an entire </a:t>
            </a:r>
            <a:r>
              <a:rPr lang="en-US" sz="1200" b="0" i="0" u="none" strike="noStrike" kern="1200" dirty="0">
                <a:solidFill>
                  <a:schemeClr val="tx1"/>
                </a:solidFill>
                <a:effectLst/>
                <a:latin typeface="+mn-lt"/>
                <a:ea typeface="+mn-ea"/>
                <a:cs typeface="+mn-cs"/>
                <a:hlinkClick r:id="rId7"/>
              </a:rPr>
              <a:t>booking process</a:t>
            </a:r>
            <a:r>
              <a:rPr lang="en-US" sz="1200" b="0" i="0" kern="1200" dirty="0">
                <a:solidFill>
                  <a:schemeClr val="tx1"/>
                </a:solidFill>
                <a:effectLst/>
                <a:latin typeface="+mn-lt"/>
                <a:ea typeface="+mn-ea"/>
                <a:cs typeface="+mn-cs"/>
              </a:rPr>
              <a:t> and user interface that can be experienced through a virtual reality headset. Effectively, this replaces the need to use a traditional computer mouse, or touch screen, in order to make a hotel or flight booking.</a:t>
            </a:r>
          </a:p>
          <a:p>
            <a:r>
              <a:rPr lang="en-US" sz="1200" b="0" i="0" kern="1200" dirty="0">
                <a:solidFill>
                  <a:schemeClr val="tx1"/>
                </a:solidFill>
                <a:effectLst/>
                <a:latin typeface="+mn-lt"/>
                <a:ea typeface="+mn-ea"/>
                <a:cs typeface="+mn-cs"/>
              </a:rPr>
              <a:t>When integrated with other uses for virtual reality, this can create a much more seamless booking experience, where the user is able to explore various rooms and facilities in a hotel, compare and contrast room types, check out local sights, and seek out key information or facts, all in the same place.</a:t>
            </a:r>
          </a:p>
          <a:p>
            <a:r>
              <a:rPr lang="en-US" sz="1200" b="1" i="0" kern="1200" dirty="0">
                <a:solidFill>
                  <a:schemeClr val="tx1"/>
                </a:solidFill>
                <a:effectLst/>
                <a:latin typeface="+mn-lt"/>
                <a:ea typeface="+mn-ea"/>
                <a:cs typeface="+mn-cs"/>
              </a:rPr>
              <a:t>Virtual Reality travel search and booking experience</a:t>
            </a:r>
            <a:endParaRPr lang="en-US" sz="1200" b="0" i="0" kern="1200" dirty="0">
              <a:solidFill>
                <a:schemeClr val="tx1"/>
              </a:solidFill>
              <a:effectLst/>
              <a:latin typeface="+mn-lt"/>
              <a:ea typeface="+mn-ea"/>
              <a:cs typeface="+mn-cs"/>
            </a:endParaRPr>
          </a:p>
          <a:p>
            <a:r>
              <a:rPr lang="en-US" sz="1200" b="0" i="0" kern="1200" dirty="0">
                <a:solidFill>
                  <a:schemeClr val="tx1"/>
                </a:solidFill>
                <a:effectLst/>
                <a:latin typeface="+mn-lt"/>
                <a:ea typeface="+mn-ea"/>
                <a:cs typeface="+mn-cs"/>
              </a:rPr>
              <a:t>–</a:t>
            </a:r>
          </a:p>
          <a:p>
            <a:r>
              <a:rPr lang="en-US" sz="1200" b="0" i="0" kern="1200" dirty="0">
                <a:solidFill>
                  <a:schemeClr val="tx1"/>
                </a:solidFill>
                <a:effectLst/>
                <a:latin typeface="+mn-lt"/>
                <a:ea typeface="+mn-ea"/>
                <a:cs typeface="+mn-cs"/>
              </a:rPr>
              <a:t>3. Virtual Travel Experiences</a:t>
            </a:r>
          </a:p>
          <a:p>
            <a:r>
              <a:rPr lang="en-US" sz="1200" b="0" i="0" kern="1200" dirty="0">
                <a:solidFill>
                  <a:schemeClr val="tx1"/>
                </a:solidFill>
                <a:effectLst/>
                <a:latin typeface="+mn-lt"/>
                <a:ea typeface="+mn-ea"/>
                <a:cs typeface="+mn-cs"/>
              </a:rPr>
              <a:t>Finally, virtual reality is offering hotels, travel agents, and other businesses within the </a:t>
            </a:r>
            <a:r>
              <a:rPr lang="en-US" sz="1200" b="0" i="0" u="none" strike="noStrike" kern="1200" dirty="0">
                <a:solidFill>
                  <a:schemeClr val="tx1"/>
                </a:solidFill>
                <a:effectLst/>
                <a:latin typeface="+mn-lt"/>
                <a:ea typeface="+mn-ea"/>
                <a:cs typeface="+mn-cs"/>
                <a:hlinkClick r:id="rId8"/>
              </a:rPr>
              <a:t>tourism industry</a:t>
            </a:r>
            <a:r>
              <a:rPr lang="en-US" sz="1200" b="0" i="0" kern="1200" dirty="0">
                <a:solidFill>
                  <a:schemeClr val="tx1"/>
                </a:solidFill>
                <a:effectLst/>
                <a:latin typeface="+mn-lt"/>
                <a:ea typeface="+mn-ea"/>
                <a:cs typeface="+mn-cs"/>
              </a:rPr>
              <a:t> the opportunity to provide prospective customers with a virtual travel experience. This means that users will be able to sample some of the main attractions that are likely to draw them to a location in the first place.</a:t>
            </a:r>
          </a:p>
          <a:p>
            <a:r>
              <a:rPr lang="en-US" sz="1200" b="0" i="0" kern="1200" dirty="0">
                <a:solidFill>
                  <a:schemeClr val="tx1"/>
                </a:solidFill>
                <a:effectLst/>
                <a:latin typeface="+mn-lt"/>
                <a:ea typeface="+mn-ea"/>
                <a:cs typeface="+mn-cs"/>
              </a:rPr>
              <a:t>For instance, a hotel in Paris may be able to provide a virtual experience of what it is like at the top of the Eiffel Tower, while a hotel near a theme park may be able to provide a virtual roller-coaster experience. The primary benefit of this is the ability to sell rooms, flights and travel products based on the experiences they can enable.</a:t>
            </a:r>
          </a:p>
          <a:p>
            <a:r>
              <a:rPr lang="en-US" sz="1200" b="1" i="0" kern="1200" dirty="0">
                <a:solidFill>
                  <a:schemeClr val="tx1"/>
                </a:solidFill>
                <a:effectLst/>
                <a:latin typeface="+mn-lt"/>
                <a:ea typeface="+mn-ea"/>
                <a:cs typeface="+mn-cs"/>
              </a:rPr>
              <a:t>Example #1: A Virtual Honeymoon to London and Hawaii</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b="0" i="0" kern="1200" dirty="0">
                <a:solidFill>
                  <a:schemeClr val="tx1"/>
                </a:solidFill>
                <a:effectLst/>
                <a:latin typeface="+mn-lt"/>
                <a:ea typeface="+mn-ea"/>
                <a:cs typeface="+mn-cs"/>
              </a:rPr>
              <a:t>Source: VR Applications in the Travel Industry - </a:t>
            </a:r>
            <a:r>
              <a:rPr lang="en-US" dirty="0">
                <a:hlinkClick r:id="rId9"/>
              </a:rPr>
              <a:t>https://www.revfine.com/virtual-reality-travel-industry/</a:t>
            </a:r>
            <a:r>
              <a:rPr lang="en-US" dirty="0"/>
              <a:t> </a:t>
            </a:r>
            <a:endParaRPr lang="en-US" sz="1200" b="0" i="0" kern="1200" dirty="0">
              <a:solidFill>
                <a:schemeClr val="tx1"/>
              </a:solidFill>
              <a:effectLst/>
              <a:latin typeface="+mn-lt"/>
              <a:ea typeface="+mn-ea"/>
              <a:cs typeface="+mn-cs"/>
            </a:endParaRPr>
          </a:p>
          <a:p>
            <a:endParaRPr lang="en-US" sz="1200" b="0" i="0" kern="1200" dirty="0">
              <a:solidFill>
                <a:schemeClr val="tx1"/>
              </a:solidFill>
              <a:effectLst/>
              <a:latin typeface="+mn-lt"/>
              <a:ea typeface="+mn-ea"/>
              <a:cs typeface="+mn-cs"/>
            </a:endParaRPr>
          </a:p>
          <a:p>
            <a:endParaRPr lang="en-US" altLang="en-US" dirty="0"/>
          </a:p>
        </p:txBody>
      </p:sp>
    </p:spTree>
    <p:extLst>
      <p:ext uri="{BB962C8B-B14F-4D97-AF65-F5344CB8AC3E}">
        <p14:creationId xmlns:p14="http://schemas.microsoft.com/office/powerpoint/2010/main" val="31268712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Companies are looking at their processes and ways of working in a different light as a result of the disruption caused by the Coronavirus lock-down.</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includes looking at how they currently train their employees, across a multitude of areas including HR, health &amp; safety and key procedures.</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VR training is one technology that can help evolve current processes and ways of working, but without the right level of data it is impossible for companies to make informed decisions.</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68B1D124-90DB-42F0-899F-EAE85C2FC5B7}" type="slidenum">
              <a:rPr lang="bg-BG" smtClean="0"/>
              <a:t>8</a:t>
            </a:fld>
            <a:endParaRPr lang="bg-BG"/>
          </a:p>
        </p:txBody>
      </p:sp>
    </p:spTree>
    <p:extLst>
      <p:ext uri="{BB962C8B-B14F-4D97-AF65-F5344CB8AC3E}">
        <p14:creationId xmlns:p14="http://schemas.microsoft.com/office/powerpoint/2010/main" val="2638775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i="1" dirty="0">
                <a:solidFill>
                  <a:schemeClr val="accent2"/>
                </a:solidFill>
              </a:rPr>
              <a:t>Hilton Hotels video </a:t>
            </a:r>
            <a:r>
              <a:rPr lang="en-GB" i="1" dirty="0">
                <a:solidFill>
                  <a:schemeClr val="accent2"/>
                </a:solidFill>
                <a:hlinkClick r:id="rId3"/>
              </a:rPr>
              <a:t>https://www.youtube.com/watch?v=6KuL3QMgM84</a:t>
            </a:r>
            <a:r>
              <a:rPr lang="en-GB" i="1" dirty="0">
                <a:solidFill>
                  <a:schemeClr val="accent2"/>
                </a:solidFill>
              </a:rPr>
              <a:t> </a:t>
            </a:r>
          </a:p>
          <a:p>
            <a:r>
              <a:rPr lang="en-US" dirty="0"/>
              <a:t>VR training</a:t>
            </a:r>
            <a:r>
              <a:rPr lang="en-US" baseline="0" dirty="0"/>
              <a:t> at Hilton Hotels</a:t>
            </a:r>
            <a:endParaRPr lang="en-US" dirty="0"/>
          </a:p>
        </p:txBody>
      </p:sp>
      <p:sp>
        <p:nvSpPr>
          <p:cNvPr id="4" name="Slide Number Placeholder 3"/>
          <p:cNvSpPr>
            <a:spLocks noGrp="1"/>
          </p:cNvSpPr>
          <p:nvPr>
            <p:ph type="sldNum" sz="quarter" idx="10"/>
          </p:nvPr>
        </p:nvSpPr>
        <p:spPr/>
        <p:txBody>
          <a:bodyPr/>
          <a:lstStyle/>
          <a:p>
            <a:fld id="{68B1D124-90DB-42F0-899F-EAE85C2FC5B7}" type="slidenum">
              <a:rPr lang="bg-BG" smtClean="0"/>
              <a:t>9</a:t>
            </a:fld>
            <a:endParaRPr lang="bg-BG"/>
          </a:p>
        </p:txBody>
      </p:sp>
    </p:spTree>
    <p:extLst>
      <p:ext uri="{BB962C8B-B14F-4D97-AF65-F5344CB8AC3E}">
        <p14:creationId xmlns:p14="http://schemas.microsoft.com/office/powerpoint/2010/main" val="31263937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30724" name="Rectangle 4"/>
          <p:cNvSpPr>
            <a:spLocks noGrp="1" noChangeArrowheads="1"/>
          </p:cNvSpPr>
          <p:nvPr>
            <p:ph type="body" idx="1"/>
          </p:nvPr>
        </p:nvSpPr>
        <p:spPr/>
        <p:txBody>
          <a:bodyPr/>
          <a:lstStyle/>
          <a:p>
            <a:r>
              <a:rPr lang="en-US" sz="1200" b="0" i="0" kern="1200" dirty="0">
                <a:solidFill>
                  <a:schemeClr val="tx1"/>
                </a:solidFill>
                <a:effectLst/>
                <a:latin typeface="+mn-lt"/>
                <a:ea typeface="+mn-ea"/>
                <a:cs typeface="+mn-cs"/>
              </a:rPr>
              <a:t>VR Applications in the Travel Industry - </a:t>
            </a:r>
            <a:r>
              <a:rPr lang="en-US" dirty="0">
                <a:hlinkClick r:id="rId3"/>
              </a:rPr>
              <a:t>https://www.revfine.com/virtual-reality-travel-industry/</a:t>
            </a:r>
            <a:r>
              <a:rPr lang="en-US" dirty="0"/>
              <a:t> </a:t>
            </a:r>
            <a:endParaRPr lang="en-US" sz="1200" b="0" i="0" kern="1200" dirty="0">
              <a:solidFill>
                <a:schemeClr val="tx1"/>
              </a:solidFill>
              <a:effectLst/>
              <a:latin typeface="+mn-lt"/>
              <a:ea typeface="+mn-ea"/>
              <a:cs typeface="+mn-cs"/>
            </a:endParaRPr>
          </a:p>
          <a:p>
            <a:r>
              <a:rPr lang="en-US" altLang="en-US" dirty="0"/>
              <a:t>https://appreal-vr.com/blog/vr-travel-apps-for-business</a:t>
            </a:r>
            <a:r>
              <a:rPr lang="en-US" altLang="en-US" baseline="0" dirty="0"/>
              <a:t> </a:t>
            </a:r>
            <a:endParaRPr lang="en-US" altLang="en-US" dirty="0"/>
          </a:p>
        </p:txBody>
      </p:sp>
    </p:spTree>
    <p:extLst>
      <p:ext uri="{BB962C8B-B14F-4D97-AF65-F5344CB8AC3E}">
        <p14:creationId xmlns:p14="http://schemas.microsoft.com/office/powerpoint/2010/main" val="38405019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fld id="{68B1D124-90DB-42F0-899F-EAE85C2FC5B7}" type="slidenum">
              <a:rPr lang="bg-BG" smtClean="0"/>
              <a:t>13</a:t>
            </a:fld>
            <a:endParaRPr lang="bg-BG"/>
          </a:p>
        </p:txBody>
      </p:sp>
    </p:spTree>
    <p:extLst>
      <p:ext uri="{BB962C8B-B14F-4D97-AF65-F5344CB8AC3E}">
        <p14:creationId xmlns:p14="http://schemas.microsoft.com/office/powerpoint/2010/main" val="4045120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Typically, augmented reality is experienced through a smartphone, tablet, or similar device. As a result, it is less expensive for the consumer than most virtual reality-enabled headsets or devices. In many cases, AR also works hand-in-hand with other mobile </a:t>
            </a:r>
            <a:r>
              <a:rPr lang="en-US" sz="1200" b="0" i="0" u="none" strike="noStrike" kern="1200" dirty="0">
                <a:solidFill>
                  <a:schemeClr val="tx1"/>
                </a:solidFill>
                <a:effectLst/>
                <a:latin typeface="+mn-lt"/>
                <a:ea typeface="+mn-ea"/>
                <a:cs typeface="+mn-cs"/>
                <a:hlinkClick r:id="rId3"/>
              </a:rPr>
              <a:t>technologies</a:t>
            </a:r>
            <a:r>
              <a:rPr lang="en-US" sz="1200" b="0" i="0" kern="1200" dirty="0">
                <a:solidFill>
                  <a:schemeClr val="tx1"/>
                </a:solidFill>
                <a:effectLst/>
                <a:latin typeface="+mn-lt"/>
                <a:ea typeface="+mn-ea"/>
                <a:cs typeface="+mn-cs"/>
              </a:rPr>
              <a:t>, including cameras and GPS tracking.</a:t>
            </a:r>
          </a:p>
          <a:p>
            <a:endParaRPr lang="en-US" sz="1200" b="0" i="0" kern="1200" dirty="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dirty="0"/>
              <a:t>Video about AR - </a:t>
            </a:r>
            <a:r>
              <a:rPr lang="en-US" dirty="0">
                <a:hlinkClick r:id="rId4"/>
              </a:rPr>
              <a:t>https://www.youtube.com/watch?v=btc_zDS07E4</a:t>
            </a:r>
            <a:endParaRPr lang="en-US" dirty="0"/>
          </a:p>
          <a:p>
            <a:endParaRPr lang="bg-BG" dirty="0"/>
          </a:p>
        </p:txBody>
      </p:sp>
      <p:sp>
        <p:nvSpPr>
          <p:cNvPr id="4" name="Slide Number Placeholder 3"/>
          <p:cNvSpPr>
            <a:spLocks noGrp="1"/>
          </p:cNvSpPr>
          <p:nvPr>
            <p:ph type="sldNum" sz="quarter" idx="10"/>
          </p:nvPr>
        </p:nvSpPr>
        <p:spPr/>
        <p:txBody>
          <a:bodyPr/>
          <a:lstStyle/>
          <a:p>
            <a:fld id="{68B1D124-90DB-42F0-899F-EAE85C2FC5B7}" type="slidenum">
              <a:rPr lang="bg-BG" smtClean="0"/>
              <a:t>14</a:t>
            </a:fld>
            <a:endParaRPr lang="bg-BG"/>
          </a:p>
        </p:txBody>
      </p:sp>
    </p:spTree>
    <p:extLst>
      <p:ext uri="{BB962C8B-B14F-4D97-AF65-F5344CB8AC3E}">
        <p14:creationId xmlns:p14="http://schemas.microsoft.com/office/powerpoint/2010/main" val="9543540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2F7CD3-7BC0-490A-9BDC-939144500363}"/>
              </a:ext>
            </a:extLst>
          </p:cNvPr>
          <p:cNvSpPr>
            <a:spLocks noGrp="1"/>
          </p:cNvSpPr>
          <p:nvPr>
            <p:ph type="ctrTitle"/>
          </p:nvPr>
        </p:nvSpPr>
        <p:spPr>
          <a:xfrm>
            <a:off x="1524000" y="1695941"/>
            <a:ext cx="9144000" cy="2387600"/>
          </a:xfrm>
        </p:spPr>
        <p:txBody>
          <a:bodyPr anchor="b"/>
          <a:lstStyle>
            <a:lvl1pPr algn="ctr">
              <a:defRPr sz="6000" b="1"/>
            </a:lvl1pPr>
          </a:lstStyle>
          <a:p>
            <a:r>
              <a:rPr lang="en-US" dirty="0"/>
              <a:t>Click to edit Master title style</a:t>
            </a:r>
            <a:endParaRPr lang="en-GB" dirty="0"/>
          </a:p>
        </p:txBody>
      </p:sp>
      <p:sp>
        <p:nvSpPr>
          <p:cNvPr id="3" name="Subtitle 2">
            <a:extLst>
              <a:ext uri="{FF2B5EF4-FFF2-40B4-BE49-F238E27FC236}">
                <a16:creationId xmlns:a16="http://schemas.microsoft.com/office/drawing/2014/main" id="{B72D0349-B670-492B-B5B5-A4610C201BF7}"/>
              </a:ext>
            </a:extLst>
          </p:cNvPr>
          <p:cNvSpPr>
            <a:spLocks noGrp="1"/>
          </p:cNvSpPr>
          <p:nvPr>
            <p:ph type="subTitle" idx="1"/>
          </p:nvPr>
        </p:nvSpPr>
        <p:spPr>
          <a:xfrm>
            <a:off x="1524000" y="4175616"/>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D621652C-7731-4720-BC31-AFF8F743CA4C}"/>
              </a:ext>
            </a:extLst>
          </p:cNvPr>
          <p:cNvSpPr>
            <a:spLocks noGrp="1"/>
          </p:cNvSpPr>
          <p:nvPr>
            <p:ph type="dt" sz="half" idx="10"/>
          </p:nvPr>
        </p:nvSpPr>
        <p:spPr/>
        <p:txBody>
          <a:bodyPr/>
          <a:lstStyle/>
          <a:p>
            <a:fld id="{BECEABAE-CBD0-4258-95DF-197FED64E1C4}" type="datetimeFigureOut">
              <a:rPr lang="en-GB" smtClean="0"/>
              <a:t>30/03/2021</a:t>
            </a:fld>
            <a:endParaRPr lang="en-GB"/>
          </a:p>
        </p:txBody>
      </p:sp>
      <p:sp>
        <p:nvSpPr>
          <p:cNvPr id="5" name="Footer Placeholder 4">
            <a:extLst>
              <a:ext uri="{FF2B5EF4-FFF2-40B4-BE49-F238E27FC236}">
                <a16:creationId xmlns:a16="http://schemas.microsoft.com/office/drawing/2014/main" id="{86628A71-8491-421B-BE07-C649D6EE0FC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D262A9A-4D06-46C4-A0C7-6DCA5522A168}"/>
              </a:ext>
            </a:extLst>
          </p:cNvPr>
          <p:cNvSpPr>
            <a:spLocks noGrp="1"/>
          </p:cNvSpPr>
          <p:nvPr>
            <p:ph type="sldNum" sz="quarter" idx="12"/>
          </p:nvPr>
        </p:nvSpPr>
        <p:spPr/>
        <p:txBody>
          <a:bodyPr/>
          <a:lstStyle/>
          <a:p>
            <a:fld id="{2905C9B7-2EA2-4D54-BF14-7D2B4F739151}" type="slidenum">
              <a:rPr lang="en-GB" smtClean="0"/>
              <a:t>‹#›</a:t>
            </a:fld>
            <a:endParaRPr lang="en-GB"/>
          </a:p>
        </p:txBody>
      </p:sp>
    </p:spTree>
    <p:extLst>
      <p:ext uri="{BB962C8B-B14F-4D97-AF65-F5344CB8AC3E}">
        <p14:creationId xmlns:p14="http://schemas.microsoft.com/office/powerpoint/2010/main" val="1396144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8DE5E6-B697-4183-9197-169BA93B9BA2}"/>
              </a:ext>
            </a:extLst>
          </p:cNvPr>
          <p:cNvSpPr>
            <a:spLocks noGrp="1"/>
          </p:cNvSpPr>
          <p:nvPr>
            <p:ph type="title"/>
          </p:nvPr>
        </p:nvSpPr>
        <p:spPr>
          <a:xfrm>
            <a:off x="838200" y="0"/>
            <a:ext cx="9319953" cy="1100773"/>
          </a:xfrm>
        </p:spPr>
        <p:txBody>
          <a:bodyPr/>
          <a:lstStyle>
            <a:lvl1pPr>
              <a:defRPr b="1">
                <a:solidFill>
                  <a:schemeClr val="bg1"/>
                </a:solidFill>
              </a:defRPr>
            </a:lvl1pPr>
          </a:lstStyle>
          <a:p>
            <a:r>
              <a:rPr lang="en-US" dirty="0"/>
              <a:t>Click to edit Master title style</a:t>
            </a:r>
            <a:endParaRPr lang="en-GB" dirty="0"/>
          </a:p>
        </p:txBody>
      </p:sp>
      <p:sp>
        <p:nvSpPr>
          <p:cNvPr id="3" name="Vertical Text Placeholder 2">
            <a:extLst>
              <a:ext uri="{FF2B5EF4-FFF2-40B4-BE49-F238E27FC236}">
                <a16:creationId xmlns:a16="http://schemas.microsoft.com/office/drawing/2014/main" id="{38D413A8-3E5A-4963-90CD-3CE65C392B89}"/>
              </a:ext>
            </a:extLst>
          </p:cNvPr>
          <p:cNvSpPr>
            <a:spLocks noGrp="1"/>
          </p:cNvSpPr>
          <p:nvPr>
            <p:ph type="body" orient="vert" idx="1"/>
          </p:nvPr>
        </p:nvSpPr>
        <p:spPr>
          <a:xfrm>
            <a:off x="838200" y="1280160"/>
            <a:ext cx="10515600" cy="4896803"/>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366D0A7C-8657-43B7-8C7F-DBF39310CA18}"/>
              </a:ext>
            </a:extLst>
          </p:cNvPr>
          <p:cNvSpPr>
            <a:spLocks noGrp="1"/>
          </p:cNvSpPr>
          <p:nvPr>
            <p:ph type="dt" sz="half" idx="10"/>
          </p:nvPr>
        </p:nvSpPr>
        <p:spPr/>
        <p:txBody>
          <a:bodyPr/>
          <a:lstStyle/>
          <a:p>
            <a:fld id="{BECEABAE-CBD0-4258-95DF-197FED64E1C4}" type="datetimeFigureOut">
              <a:rPr lang="en-GB" smtClean="0"/>
              <a:t>30/03/2021</a:t>
            </a:fld>
            <a:endParaRPr lang="en-GB"/>
          </a:p>
        </p:txBody>
      </p:sp>
      <p:sp>
        <p:nvSpPr>
          <p:cNvPr id="5" name="Footer Placeholder 4">
            <a:extLst>
              <a:ext uri="{FF2B5EF4-FFF2-40B4-BE49-F238E27FC236}">
                <a16:creationId xmlns:a16="http://schemas.microsoft.com/office/drawing/2014/main" id="{2012C93F-F377-4BDD-93DE-1D8050A4AD0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51A3118-62E5-4F55-9CEA-34242C52839E}"/>
              </a:ext>
            </a:extLst>
          </p:cNvPr>
          <p:cNvSpPr>
            <a:spLocks noGrp="1"/>
          </p:cNvSpPr>
          <p:nvPr>
            <p:ph type="sldNum" sz="quarter" idx="12"/>
          </p:nvPr>
        </p:nvSpPr>
        <p:spPr/>
        <p:txBody>
          <a:bodyPr/>
          <a:lstStyle/>
          <a:p>
            <a:fld id="{2905C9B7-2EA2-4D54-BF14-7D2B4F739151}" type="slidenum">
              <a:rPr lang="en-GB" smtClean="0"/>
              <a:t>‹#›</a:t>
            </a:fld>
            <a:endParaRPr lang="en-GB"/>
          </a:p>
        </p:txBody>
      </p:sp>
    </p:spTree>
    <p:extLst>
      <p:ext uri="{BB962C8B-B14F-4D97-AF65-F5344CB8AC3E}">
        <p14:creationId xmlns:p14="http://schemas.microsoft.com/office/powerpoint/2010/main" val="11717198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16C4D9F-FCCC-4D62-9F28-C1C8DB1B9E11}"/>
              </a:ext>
            </a:extLst>
          </p:cNvPr>
          <p:cNvSpPr>
            <a:spLocks noGrp="1"/>
          </p:cNvSpPr>
          <p:nvPr>
            <p:ph type="title" orient="vert"/>
          </p:nvPr>
        </p:nvSpPr>
        <p:spPr>
          <a:xfrm>
            <a:off x="8724900" y="1280159"/>
            <a:ext cx="2628900" cy="4896803"/>
          </a:xfrm>
        </p:spPr>
        <p:txBody>
          <a:bodyPr vert="eaVert"/>
          <a:lstStyle/>
          <a:p>
            <a:r>
              <a:rPr lang="en-US" dirty="0"/>
              <a:t>Click to edit Master title style</a:t>
            </a:r>
            <a:endParaRPr lang="en-GB" dirty="0"/>
          </a:p>
        </p:txBody>
      </p:sp>
      <p:sp>
        <p:nvSpPr>
          <p:cNvPr id="3" name="Vertical Text Placeholder 2">
            <a:extLst>
              <a:ext uri="{FF2B5EF4-FFF2-40B4-BE49-F238E27FC236}">
                <a16:creationId xmlns:a16="http://schemas.microsoft.com/office/drawing/2014/main" id="{85959E7A-1D60-4A90-98B1-91453B395CDD}"/>
              </a:ext>
            </a:extLst>
          </p:cNvPr>
          <p:cNvSpPr>
            <a:spLocks noGrp="1"/>
          </p:cNvSpPr>
          <p:nvPr>
            <p:ph type="body" orient="vert" idx="1"/>
          </p:nvPr>
        </p:nvSpPr>
        <p:spPr>
          <a:xfrm>
            <a:off x="838200" y="1280159"/>
            <a:ext cx="7734300" cy="4896803"/>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Date Placeholder 3">
            <a:extLst>
              <a:ext uri="{FF2B5EF4-FFF2-40B4-BE49-F238E27FC236}">
                <a16:creationId xmlns:a16="http://schemas.microsoft.com/office/drawing/2014/main" id="{42EEFAAD-5FC2-42A7-A974-6AFD152A0C32}"/>
              </a:ext>
            </a:extLst>
          </p:cNvPr>
          <p:cNvSpPr>
            <a:spLocks noGrp="1"/>
          </p:cNvSpPr>
          <p:nvPr>
            <p:ph type="dt" sz="half" idx="10"/>
          </p:nvPr>
        </p:nvSpPr>
        <p:spPr/>
        <p:txBody>
          <a:bodyPr/>
          <a:lstStyle/>
          <a:p>
            <a:fld id="{BECEABAE-CBD0-4258-95DF-197FED64E1C4}" type="datetimeFigureOut">
              <a:rPr lang="en-GB" smtClean="0"/>
              <a:t>30/03/2021</a:t>
            </a:fld>
            <a:endParaRPr lang="en-GB"/>
          </a:p>
        </p:txBody>
      </p:sp>
      <p:sp>
        <p:nvSpPr>
          <p:cNvPr id="5" name="Footer Placeholder 4">
            <a:extLst>
              <a:ext uri="{FF2B5EF4-FFF2-40B4-BE49-F238E27FC236}">
                <a16:creationId xmlns:a16="http://schemas.microsoft.com/office/drawing/2014/main" id="{BCA14F50-F098-4448-B910-3D1B06269FB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A756FF9-6C99-4BE4-BA5D-66859542F994}"/>
              </a:ext>
            </a:extLst>
          </p:cNvPr>
          <p:cNvSpPr>
            <a:spLocks noGrp="1"/>
          </p:cNvSpPr>
          <p:nvPr>
            <p:ph type="sldNum" sz="quarter" idx="12"/>
          </p:nvPr>
        </p:nvSpPr>
        <p:spPr/>
        <p:txBody>
          <a:bodyPr/>
          <a:lstStyle/>
          <a:p>
            <a:fld id="{2905C9B7-2EA2-4D54-BF14-7D2B4F739151}" type="slidenum">
              <a:rPr lang="en-GB" smtClean="0"/>
              <a:t>‹#›</a:t>
            </a:fld>
            <a:endParaRPr lang="en-GB"/>
          </a:p>
        </p:txBody>
      </p:sp>
    </p:spTree>
    <p:extLst>
      <p:ext uri="{BB962C8B-B14F-4D97-AF65-F5344CB8AC3E}">
        <p14:creationId xmlns:p14="http://schemas.microsoft.com/office/powerpoint/2010/main" val="13328414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52A8E-BB8E-425C-A6FC-E8D91CCD1810}"/>
              </a:ext>
            </a:extLst>
          </p:cNvPr>
          <p:cNvSpPr>
            <a:spLocks noGrp="1"/>
          </p:cNvSpPr>
          <p:nvPr>
            <p:ph type="title"/>
          </p:nvPr>
        </p:nvSpPr>
        <p:spPr>
          <a:xfrm>
            <a:off x="838200" y="0"/>
            <a:ext cx="9319953" cy="1080655"/>
          </a:xfrm>
        </p:spPr>
        <p:txBody>
          <a:bodyPr/>
          <a:lstStyle>
            <a:lvl1pPr>
              <a:defRPr b="1">
                <a:solidFill>
                  <a:schemeClr val="bg1"/>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654EBCD3-CE29-4A84-AEBF-2C01157C6F5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A56EA43-3C28-4925-8670-7B8E4767569F}"/>
              </a:ext>
            </a:extLst>
          </p:cNvPr>
          <p:cNvSpPr>
            <a:spLocks noGrp="1"/>
          </p:cNvSpPr>
          <p:nvPr>
            <p:ph type="dt" sz="half" idx="10"/>
          </p:nvPr>
        </p:nvSpPr>
        <p:spPr/>
        <p:txBody>
          <a:bodyPr/>
          <a:lstStyle/>
          <a:p>
            <a:fld id="{BECEABAE-CBD0-4258-95DF-197FED64E1C4}" type="datetimeFigureOut">
              <a:rPr lang="en-GB" smtClean="0"/>
              <a:t>30/03/2021</a:t>
            </a:fld>
            <a:endParaRPr lang="en-GB"/>
          </a:p>
        </p:txBody>
      </p:sp>
      <p:sp>
        <p:nvSpPr>
          <p:cNvPr id="5" name="Footer Placeholder 4">
            <a:extLst>
              <a:ext uri="{FF2B5EF4-FFF2-40B4-BE49-F238E27FC236}">
                <a16:creationId xmlns:a16="http://schemas.microsoft.com/office/drawing/2014/main" id="{05F49DEA-0198-4DA9-A146-01B0A2A9B66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307CC6C-8FD0-43A1-B880-FFC3FFD483C0}"/>
              </a:ext>
            </a:extLst>
          </p:cNvPr>
          <p:cNvSpPr>
            <a:spLocks noGrp="1"/>
          </p:cNvSpPr>
          <p:nvPr>
            <p:ph type="sldNum" sz="quarter" idx="12"/>
          </p:nvPr>
        </p:nvSpPr>
        <p:spPr/>
        <p:txBody>
          <a:bodyPr/>
          <a:lstStyle/>
          <a:p>
            <a:fld id="{2905C9B7-2EA2-4D54-BF14-7D2B4F739151}" type="slidenum">
              <a:rPr lang="en-GB" smtClean="0"/>
              <a:t>‹#›</a:t>
            </a:fld>
            <a:endParaRPr lang="en-GB"/>
          </a:p>
        </p:txBody>
      </p:sp>
    </p:spTree>
    <p:extLst>
      <p:ext uri="{BB962C8B-B14F-4D97-AF65-F5344CB8AC3E}">
        <p14:creationId xmlns:p14="http://schemas.microsoft.com/office/powerpoint/2010/main" val="1494156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CD35D2-BFA1-4CA5-8A5C-5E8FC106C067}"/>
              </a:ext>
            </a:extLst>
          </p:cNvPr>
          <p:cNvSpPr>
            <a:spLocks noGrp="1"/>
          </p:cNvSpPr>
          <p:nvPr>
            <p:ph type="title"/>
          </p:nvPr>
        </p:nvSpPr>
        <p:spPr>
          <a:xfrm>
            <a:off x="831850" y="1709738"/>
            <a:ext cx="10515600" cy="2852737"/>
          </a:xfrm>
        </p:spPr>
        <p:txBody>
          <a:bodyPr anchor="b"/>
          <a:lstStyle>
            <a:lvl1pPr>
              <a:defRPr sz="6000" b="1"/>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CD38C685-405A-4F41-8A04-CDCA3DC3A53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6EE2FBF-52A7-4495-87E1-263AC5158845}"/>
              </a:ext>
            </a:extLst>
          </p:cNvPr>
          <p:cNvSpPr>
            <a:spLocks noGrp="1"/>
          </p:cNvSpPr>
          <p:nvPr>
            <p:ph type="dt" sz="half" idx="10"/>
          </p:nvPr>
        </p:nvSpPr>
        <p:spPr/>
        <p:txBody>
          <a:bodyPr/>
          <a:lstStyle/>
          <a:p>
            <a:fld id="{BECEABAE-CBD0-4258-95DF-197FED64E1C4}" type="datetimeFigureOut">
              <a:rPr lang="en-GB" smtClean="0"/>
              <a:t>30/03/2021</a:t>
            </a:fld>
            <a:endParaRPr lang="en-GB"/>
          </a:p>
        </p:txBody>
      </p:sp>
      <p:sp>
        <p:nvSpPr>
          <p:cNvPr id="5" name="Footer Placeholder 4">
            <a:extLst>
              <a:ext uri="{FF2B5EF4-FFF2-40B4-BE49-F238E27FC236}">
                <a16:creationId xmlns:a16="http://schemas.microsoft.com/office/drawing/2014/main" id="{F2997776-4094-4677-909F-237C53DC015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3637414-3AFC-4248-963F-579AB97BE280}"/>
              </a:ext>
            </a:extLst>
          </p:cNvPr>
          <p:cNvSpPr>
            <a:spLocks noGrp="1"/>
          </p:cNvSpPr>
          <p:nvPr>
            <p:ph type="sldNum" sz="quarter" idx="12"/>
          </p:nvPr>
        </p:nvSpPr>
        <p:spPr/>
        <p:txBody>
          <a:bodyPr/>
          <a:lstStyle/>
          <a:p>
            <a:fld id="{2905C9B7-2EA2-4D54-BF14-7D2B4F739151}" type="slidenum">
              <a:rPr lang="en-GB" smtClean="0"/>
              <a:t>‹#›</a:t>
            </a:fld>
            <a:endParaRPr lang="en-GB"/>
          </a:p>
        </p:txBody>
      </p:sp>
    </p:spTree>
    <p:extLst>
      <p:ext uri="{BB962C8B-B14F-4D97-AF65-F5344CB8AC3E}">
        <p14:creationId xmlns:p14="http://schemas.microsoft.com/office/powerpoint/2010/main" val="35581248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B2C35E-230D-471E-B047-67A2F72EE63E}"/>
              </a:ext>
            </a:extLst>
          </p:cNvPr>
          <p:cNvSpPr>
            <a:spLocks noGrp="1"/>
          </p:cNvSpPr>
          <p:nvPr>
            <p:ph type="title"/>
          </p:nvPr>
        </p:nvSpPr>
        <p:spPr>
          <a:xfrm>
            <a:off x="838200" y="1"/>
            <a:ext cx="9336578" cy="1072342"/>
          </a:xfrm>
        </p:spPr>
        <p:txBody>
          <a:bodyPr/>
          <a:lstStyle>
            <a:lvl1pPr>
              <a:defRPr>
                <a:solidFill>
                  <a:schemeClr val="bg1"/>
                </a:solidFill>
              </a:defRPr>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AA5508F5-4BB9-467A-97BF-171C1188311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97ACAF0E-DC63-46AB-9921-167BCEC097A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BB24D87D-4FB9-4FDC-842B-67543BFE8D19}"/>
              </a:ext>
            </a:extLst>
          </p:cNvPr>
          <p:cNvSpPr>
            <a:spLocks noGrp="1"/>
          </p:cNvSpPr>
          <p:nvPr>
            <p:ph type="dt" sz="half" idx="10"/>
          </p:nvPr>
        </p:nvSpPr>
        <p:spPr/>
        <p:txBody>
          <a:bodyPr/>
          <a:lstStyle/>
          <a:p>
            <a:fld id="{BECEABAE-CBD0-4258-95DF-197FED64E1C4}" type="datetimeFigureOut">
              <a:rPr lang="en-GB" smtClean="0"/>
              <a:t>30/03/2021</a:t>
            </a:fld>
            <a:endParaRPr lang="en-GB"/>
          </a:p>
        </p:txBody>
      </p:sp>
      <p:sp>
        <p:nvSpPr>
          <p:cNvPr id="6" name="Footer Placeholder 5">
            <a:extLst>
              <a:ext uri="{FF2B5EF4-FFF2-40B4-BE49-F238E27FC236}">
                <a16:creationId xmlns:a16="http://schemas.microsoft.com/office/drawing/2014/main" id="{ED3CCFB3-C5F7-4832-92B2-0C01EEA5228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7293E5D-321C-4D8B-B718-694E86FFF1EF}"/>
              </a:ext>
            </a:extLst>
          </p:cNvPr>
          <p:cNvSpPr>
            <a:spLocks noGrp="1"/>
          </p:cNvSpPr>
          <p:nvPr>
            <p:ph type="sldNum" sz="quarter" idx="12"/>
          </p:nvPr>
        </p:nvSpPr>
        <p:spPr/>
        <p:txBody>
          <a:bodyPr/>
          <a:lstStyle/>
          <a:p>
            <a:fld id="{2905C9B7-2EA2-4D54-BF14-7D2B4F739151}" type="slidenum">
              <a:rPr lang="en-GB" smtClean="0"/>
              <a:t>‹#›</a:t>
            </a:fld>
            <a:endParaRPr lang="en-GB"/>
          </a:p>
        </p:txBody>
      </p:sp>
    </p:spTree>
    <p:extLst>
      <p:ext uri="{BB962C8B-B14F-4D97-AF65-F5344CB8AC3E}">
        <p14:creationId xmlns:p14="http://schemas.microsoft.com/office/powerpoint/2010/main" val="39940119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0F6A58-CC8E-4521-9753-CE9722CA1F37}"/>
              </a:ext>
            </a:extLst>
          </p:cNvPr>
          <p:cNvSpPr>
            <a:spLocks noGrp="1"/>
          </p:cNvSpPr>
          <p:nvPr>
            <p:ph type="title"/>
          </p:nvPr>
        </p:nvSpPr>
        <p:spPr>
          <a:xfrm>
            <a:off x="838200" y="1"/>
            <a:ext cx="9319953" cy="1080654"/>
          </a:xfrm>
        </p:spPr>
        <p:txBody>
          <a:bodyPr/>
          <a:lstStyle>
            <a:lvl1pPr>
              <a:defRPr>
                <a:solidFill>
                  <a:schemeClr val="bg1"/>
                </a:solidFill>
              </a:defRPr>
            </a:lvl1p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13515E4B-0802-458F-8BAC-6D0A0AC674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D6CD71B-F6D6-4017-8155-DF04971E187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8D39B76F-FB56-43CF-8FF1-4607771614C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3B91777-4778-4C4F-9BFA-9861C69D05E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BFE7B3FE-352E-4C3E-9826-5DD965AD66B1}"/>
              </a:ext>
            </a:extLst>
          </p:cNvPr>
          <p:cNvSpPr>
            <a:spLocks noGrp="1"/>
          </p:cNvSpPr>
          <p:nvPr>
            <p:ph type="dt" sz="half" idx="10"/>
          </p:nvPr>
        </p:nvSpPr>
        <p:spPr/>
        <p:txBody>
          <a:bodyPr/>
          <a:lstStyle/>
          <a:p>
            <a:fld id="{BECEABAE-CBD0-4258-95DF-197FED64E1C4}" type="datetimeFigureOut">
              <a:rPr lang="en-GB" smtClean="0"/>
              <a:t>30/03/2021</a:t>
            </a:fld>
            <a:endParaRPr lang="en-GB"/>
          </a:p>
        </p:txBody>
      </p:sp>
      <p:sp>
        <p:nvSpPr>
          <p:cNvPr id="8" name="Footer Placeholder 7">
            <a:extLst>
              <a:ext uri="{FF2B5EF4-FFF2-40B4-BE49-F238E27FC236}">
                <a16:creationId xmlns:a16="http://schemas.microsoft.com/office/drawing/2014/main" id="{C40C4636-20C2-44FD-9CFC-AA02B28E4A8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402F5758-F899-416D-A705-E431238E4514}"/>
              </a:ext>
            </a:extLst>
          </p:cNvPr>
          <p:cNvSpPr>
            <a:spLocks noGrp="1"/>
          </p:cNvSpPr>
          <p:nvPr>
            <p:ph type="sldNum" sz="quarter" idx="12"/>
          </p:nvPr>
        </p:nvSpPr>
        <p:spPr/>
        <p:txBody>
          <a:bodyPr/>
          <a:lstStyle/>
          <a:p>
            <a:fld id="{2905C9B7-2EA2-4D54-BF14-7D2B4F739151}" type="slidenum">
              <a:rPr lang="en-GB" smtClean="0"/>
              <a:t>‹#›</a:t>
            </a:fld>
            <a:endParaRPr lang="en-GB"/>
          </a:p>
        </p:txBody>
      </p:sp>
    </p:spTree>
    <p:extLst>
      <p:ext uri="{BB962C8B-B14F-4D97-AF65-F5344CB8AC3E}">
        <p14:creationId xmlns:p14="http://schemas.microsoft.com/office/powerpoint/2010/main" val="39902288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4AB0A4-BE4A-43DC-BE06-CA403DAA4934}"/>
              </a:ext>
            </a:extLst>
          </p:cNvPr>
          <p:cNvSpPr>
            <a:spLocks noGrp="1"/>
          </p:cNvSpPr>
          <p:nvPr>
            <p:ph type="title"/>
          </p:nvPr>
        </p:nvSpPr>
        <p:spPr>
          <a:xfrm>
            <a:off x="838200" y="0"/>
            <a:ext cx="9319953" cy="1080655"/>
          </a:xfrm>
        </p:spPr>
        <p:txBody>
          <a:bodyPr/>
          <a:lstStyle>
            <a:lvl1pPr>
              <a:defRPr b="1">
                <a:solidFill>
                  <a:schemeClr val="bg1"/>
                </a:solidFill>
              </a:defRPr>
            </a:lvl1pPr>
          </a:lstStyle>
          <a:p>
            <a:r>
              <a:rPr lang="en-US" dirty="0"/>
              <a:t>Click to edit Master title style</a:t>
            </a:r>
            <a:endParaRPr lang="en-GB" dirty="0"/>
          </a:p>
        </p:txBody>
      </p:sp>
      <p:sp>
        <p:nvSpPr>
          <p:cNvPr id="3" name="Date Placeholder 2">
            <a:extLst>
              <a:ext uri="{FF2B5EF4-FFF2-40B4-BE49-F238E27FC236}">
                <a16:creationId xmlns:a16="http://schemas.microsoft.com/office/drawing/2014/main" id="{F7FD2897-5E99-43EF-A2FE-645AB81117D3}"/>
              </a:ext>
            </a:extLst>
          </p:cNvPr>
          <p:cNvSpPr>
            <a:spLocks noGrp="1"/>
          </p:cNvSpPr>
          <p:nvPr>
            <p:ph type="dt" sz="half" idx="10"/>
          </p:nvPr>
        </p:nvSpPr>
        <p:spPr/>
        <p:txBody>
          <a:bodyPr/>
          <a:lstStyle/>
          <a:p>
            <a:fld id="{BECEABAE-CBD0-4258-95DF-197FED64E1C4}" type="datetimeFigureOut">
              <a:rPr lang="en-GB" smtClean="0"/>
              <a:t>30/03/2021</a:t>
            </a:fld>
            <a:endParaRPr lang="en-GB"/>
          </a:p>
        </p:txBody>
      </p:sp>
      <p:sp>
        <p:nvSpPr>
          <p:cNvPr id="4" name="Footer Placeholder 3">
            <a:extLst>
              <a:ext uri="{FF2B5EF4-FFF2-40B4-BE49-F238E27FC236}">
                <a16:creationId xmlns:a16="http://schemas.microsoft.com/office/drawing/2014/main" id="{1C0F1E9F-131A-4467-92BC-A1A1A591978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0E61FDF-18A2-495F-BFE4-29116E3A488D}"/>
              </a:ext>
            </a:extLst>
          </p:cNvPr>
          <p:cNvSpPr>
            <a:spLocks noGrp="1"/>
          </p:cNvSpPr>
          <p:nvPr>
            <p:ph type="sldNum" sz="quarter" idx="12"/>
          </p:nvPr>
        </p:nvSpPr>
        <p:spPr/>
        <p:txBody>
          <a:bodyPr/>
          <a:lstStyle/>
          <a:p>
            <a:fld id="{2905C9B7-2EA2-4D54-BF14-7D2B4F739151}" type="slidenum">
              <a:rPr lang="en-GB" smtClean="0"/>
              <a:t>‹#›</a:t>
            </a:fld>
            <a:endParaRPr lang="en-GB"/>
          </a:p>
        </p:txBody>
      </p:sp>
    </p:spTree>
    <p:extLst>
      <p:ext uri="{BB962C8B-B14F-4D97-AF65-F5344CB8AC3E}">
        <p14:creationId xmlns:p14="http://schemas.microsoft.com/office/powerpoint/2010/main" val="13675675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EAC8B0-7B40-4843-AACF-97BA1A8C7E15}"/>
              </a:ext>
            </a:extLst>
          </p:cNvPr>
          <p:cNvSpPr>
            <a:spLocks noGrp="1"/>
          </p:cNvSpPr>
          <p:nvPr>
            <p:ph type="dt" sz="half" idx="10"/>
          </p:nvPr>
        </p:nvSpPr>
        <p:spPr/>
        <p:txBody>
          <a:bodyPr/>
          <a:lstStyle/>
          <a:p>
            <a:fld id="{BECEABAE-CBD0-4258-95DF-197FED64E1C4}" type="datetimeFigureOut">
              <a:rPr lang="en-GB" smtClean="0"/>
              <a:t>30/03/2021</a:t>
            </a:fld>
            <a:endParaRPr lang="en-GB"/>
          </a:p>
        </p:txBody>
      </p:sp>
      <p:sp>
        <p:nvSpPr>
          <p:cNvPr id="3" name="Footer Placeholder 2">
            <a:extLst>
              <a:ext uri="{FF2B5EF4-FFF2-40B4-BE49-F238E27FC236}">
                <a16:creationId xmlns:a16="http://schemas.microsoft.com/office/drawing/2014/main" id="{0A615DEA-E08C-4D50-B0EE-9A6C2EEF7F8C}"/>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0A4034D-362A-4C01-9CE7-9DE368182C5B}"/>
              </a:ext>
            </a:extLst>
          </p:cNvPr>
          <p:cNvSpPr>
            <a:spLocks noGrp="1"/>
          </p:cNvSpPr>
          <p:nvPr>
            <p:ph type="sldNum" sz="quarter" idx="12"/>
          </p:nvPr>
        </p:nvSpPr>
        <p:spPr/>
        <p:txBody>
          <a:bodyPr/>
          <a:lstStyle/>
          <a:p>
            <a:fld id="{2905C9B7-2EA2-4D54-BF14-7D2B4F739151}" type="slidenum">
              <a:rPr lang="en-GB" smtClean="0"/>
              <a:t>‹#›</a:t>
            </a:fld>
            <a:endParaRPr lang="en-GB"/>
          </a:p>
        </p:txBody>
      </p:sp>
    </p:spTree>
    <p:extLst>
      <p:ext uri="{BB962C8B-B14F-4D97-AF65-F5344CB8AC3E}">
        <p14:creationId xmlns:p14="http://schemas.microsoft.com/office/powerpoint/2010/main" val="1668212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A40B2E-47D3-4E7B-BB2D-7B281282FC7F}"/>
              </a:ext>
            </a:extLst>
          </p:cNvPr>
          <p:cNvSpPr>
            <a:spLocks noGrp="1"/>
          </p:cNvSpPr>
          <p:nvPr>
            <p:ph type="title"/>
          </p:nvPr>
        </p:nvSpPr>
        <p:spPr>
          <a:xfrm>
            <a:off x="839788" y="1238596"/>
            <a:ext cx="3932237" cy="1396538"/>
          </a:xfrm>
        </p:spPr>
        <p:txBody>
          <a:bodyPr anchor="b"/>
          <a:lstStyle>
            <a:lvl1pPr>
              <a:defRPr sz="3200"/>
            </a:lvl1pPr>
          </a:lstStyle>
          <a:p>
            <a:r>
              <a:rPr lang="en-US" dirty="0"/>
              <a:t>Click to edit Master title style</a:t>
            </a:r>
            <a:endParaRPr lang="en-GB" dirty="0"/>
          </a:p>
        </p:txBody>
      </p:sp>
      <p:sp>
        <p:nvSpPr>
          <p:cNvPr id="3" name="Content Placeholder 2">
            <a:extLst>
              <a:ext uri="{FF2B5EF4-FFF2-40B4-BE49-F238E27FC236}">
                <a16:creationId xmlns:a16="http://schemas.microsoft.com/office/drawing/2014/main" id="{36002309-73FE-4C20-A0CA-1A9BB2CC2A45}"/>
              </a:ext>
            </a:extLst>
          </p:cNvPr>
          <p:cNvSpPr>
            <a:spLocks noGrp="1"/>
          </p:cNvSpPr>
          <p:nvPr>
            <p:ph idx="1"/>
          </p:nvPr>
        </p:nvSpPr>
        <p:spPr>
          <a:xfrm>
            <a:off x="5183188" y="1238596"/>
            <a:ext cx="6172200" cy="46224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4" name="Text Placeholder 3">
            <a:extLst>
              <a:ext uri="{FF2B5EF4-FFF2-40B4-BE49-F238E27FC236}">
                <a16:creationId xmlns:a16="http://schemas.microsoft.com/office/drawing/2014/main" id="{83F73ABB-273E-4049-962B-3092069B0EF3}"/>
              </a:ext>
            </a:extLst>
          </p:cNvPr>
          <p:cNvSpPr>
            <a:spLocks noGrp="1"/>
          </p:cNvSpPr>
          <p:nvPr>
            <p:ph type="body" sz="half" idx="2"/>
          </p:nvPr>
        </p:nvSpPr>
        <p:spPr>
          <a:xfrm>
            <a:off x="839788" y="2759826"/>
            <a:ext cx="3932237" cy="3109162"/>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FEFBB1F4-F437-41F0-9516-2097DE59311F}"/>
              </a:ext>
            </a:extLst>
          </p:cNvPr>
          <p:cNvSpPr>
            <a:spLocks noGrp="1"/>
          </p:cNvSpPr>
          <p:nvPr>
            <p:ph type="dt" sz="half" idx="10"/>
          </p:nvPr>
        </p:nvSpPr>
        <p:spPr/>
        <p:txBody>
          <a:bodyPr/>
          <a:lstStyle/>
          <a:p>
            <a:fld id="{BECEABAE-CBD0-4258-95DF-197FED64E1C4}" type="datetimeFigureOut">
              <a:rPr lang="en-GB" smtClean="0"/>
              <a:t>30/03/2021</a:t>
            </a:fld>
            <a:endParaRPr lang="en-GB"/>
          </a:p>
        </p:txBody>
      </p:sp>
      <p:sp>
        <p:nvSpPr>
          <p:cNvPr id="6" name="Footer Placeholder 5">
            <a:extLst>
              <a:ext uri="{FF2B5EF4-FFF2-40B4-BE49-F238E27FC236}">
                <a16:creationId xmlns:a16="http://schemas.microsoft.com/office/drawing/2014/main" id="{92EC11D6-9D74-43BE-B146-E2FFDFD0C5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ECAA04AD-9E37-4D8A-99AE-12AB6BBE9C6C}"/>
              </a:ext>
            </a:extLst>
          </p:cNvPr>
          <p:cNvSpPr>
            <a:spLocks noGrp="1"/>
          </p:cNvSpPr>
          <p:nvPr>
            <p:ph type="sldNum" sz="quarter" idx="12"/>
          </p:nvPr>
        </p:nvSpPr>
        <p:spPr/>
        <p:txBody>
          <a:bodyPr/>
          <a:lstStyle/>
          <a:p>
            <a:fld id="{2905C9B7-2EA2-4D54-BF14-7D2B4F739151}" type="slidenum">
              <a:rPr lang="en-GB" smtClean="0"/>
              <a:t>‹#›</a:t>
            </a:fld>
            <a:endParaRPr lang="en-GB"/>
          </a:p>
        </p:txBody>
      </p:sp>
    </p:spTree>
    <p:extLst>
      <p:ext uri="{BB962C8B-B14F-4D97-AF65-F5344CB8AC3E}">
        <p14:creationId xmlns:p14="http://schemas.microsoft.com/office/powerpoint/2010/main" val="17580909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31886D-7A21-4CED-BE72-E5A47AAAB5F9}"/>
              </a:ext>
            </a:extLst>
          </p:cNvPr>
          <p:cNvSpPr>
            <a:spLocks noGrp="1"/>
          </p:cNvSpPr>
          <p:nvPr>
            <p:ph type="title"/>
          </p:nvPr>
        </p:nvSpPr>
        <p:spPr>
          <a:xfrm>
            <a:off x="836612" y="1238596"/>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94236717-8528-469F-A791-7197B3315A8A}"/>
              </a:ext>
            </a:extLst>
          </p:cNvPr>
          <p:cNvSpPr>
            <a:spLocks noGrp="1"/>
          </p:cNvSpPr>
          <p:nvPr>
            <p:ph type="pic" idx="1"/>
          </p:nvPr>
        </p:nvSpPr>
        <p:spPr>
          <a:xfrm>
            <a:off x="5183188" y="1238596"/>
            <a:ext cx="6172200" cy="46224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3B88A460-8DFD-4E72-BECA-E727438931DB}"/>
              </a:ext>
            </a:extLst>
          </p:cNvPr>
          <p:cNvSpPr>
            <a:spLocks noGrp="1"/>
          </p:cNvSpPr>
          <p:nvPr>
            <p:ph type="body" sz="half" idx="2"/>
          </p:nvPr>
        </p:nvSpPr>
        <p:spPr>
          <a:xfrm>
            <a:off x="839788" y="2992582"/>
            <a:ext cx="3932237" cy="287640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B903E66C-6624-4F48-927E-027560AA7DFC}"/>
              </a:ext>
            </a:extLst>
          </p:cNvPr>
          <p:cNvSpPr>
            <a:spLocks noGrp="1"/>
          </p:cNvSpPr>
          <p:nvPr>
            <p:ph type="dt" sz="half" idx="10"/>
          </p:nvPr>
        </p:nvSpPr>
        <p:spPr/>
        <p:txBody>
          <a:bodyPr/>
          <a:lstStyle/>
          <a:p>
            <a:fld id="{BECEABAE-CBD0-4258-95DF-197FED64E1C4}" type="datetimeFigureOut">
              <a:rPr lang="en-GB" smtClean="0"/>
              <a:t>30/03/2021</a:t>
            </a:fld>
            <a:endParaRPr lang="en-GB"/>
          </a:p>
        </p:txBody>
      </p:sp>
      <p:sp>
        <p:nvSpPr>
          <p:cNvPr id="6" name="Footer Placeholder 5">
            <a:extLst>
              <a:ext uri="{FF2B5EF4-FFF2-40B4-BE49-F238E27FC236}">
                <a16:creationId xmlns:a16="http://schemas.microsoft.com/office/drawing/2014/main" id="{196E456A-4424-4583-B9DA-666DA21BAC1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15E63FA-3A73-415A-A55E-961EED7471F6}"/>
              </a:ext>
            </a:extLst>
          </p:cNvPr>
          <p:cNvSpPr>
            <a:spLocks noGrp="1"/>
          </p:cNvSpPr>
          <p:nvPr>
            <p:ph type="sldNum" sz="quarter" idx="12"/>
          </p:nvPr>
        </p:nvSpPr>
        <p:spPr/>
        <p:txBody>
          <a:bodyPr/>
          <a:lstStyle/>
          <a:p>
            <a:fld id="{2905C9B7-2EA2-4D54-BF14-7D2B4F739151}" type="slidenum">
              <a:rPr lang="en-GB" smtClean="0"/>
              <a:t>‹#›</a:t>
            </a:fld>
            <a:endParaRPr lang="en-GB"/>
          </a:p>
        </p:txBody>
      </p:sp>
    </p:spTree>
    <p:extLst>
      <p:ext uri="{BB962C8B-B14F-4D97-AF65-F5344CB8AC3E}">
        <p14:creationId xmlns:p14="http://schemas.microsoft.com/office/powerpoint/2010/main" val="40062103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97F6A633-993C-4B50-990B-60DEE10186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CD7645DE-2B13-43BD-A4B6-05F9502D6F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B991C3E-F8C1-4921-A4A2-EE3D9CAE60B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ECEABAE-CBD0-4258-95DF-197FED64E1C4}" type="datetimeFigureOut">
              <a:rPr lang="en-GB" smtClean="0"/>
              <a:t>30/03/2021</a:t>
            </a:fld>
            <a:endParaRPr lang="en-GB"/>
          </a:p>
        </p:txBody>
      </p:sp>
      <p:sp>
        <p:nvSpPr>
          <p:cNvPr id="5" name="Footer Placeholder 4">
            <a:extLst>
              <a:ext uri="{FF2B5EF4-FFF2-40B4-BE49-F238E27FC236}">
                <a16:creationId xmlns:a16="http://schemas.microsoft.com/office/drawing/2014/main" id="{1BCFFFEB-DB2B-4A37-A207-6617EBEF5B3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5CAD0E2-4A41-4A14-B50B-AF8C6956A19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905C9B7-2EA2-4D54-BF14-7D2B4F739151}" type="slidenum">
              <a:rPr lang="en-GB" smtClean="0"/>
              <a:t>‹#›</a:t>
            </a:fld>
            <a:endParaRPr lang="en-GB"/>
          </a:p>
        </p:txBody>
      </p:sp>
      <p:sp>
        <p:nvSpPr>
          <p:cNvPr id="7" name="Rectangle 6">
            <a:extLst>
              <a:ext uri="{FF2B5EF4-FFF2-40B4-BE49-F238E27FC236}">
                <a16:creationId xmlns:a16="http://schemas.microsoft.com/office/drawing/2014/main" id="{21AC7FFC-91ED-4FE5-B400-F454696E9D19}"/>
              </a:ext>
            </a:extLst>
          </p:cNvPr>
          <p:cNvSpPr/>
          <p:nvPr userDrawn="1"/>
        </p:nvSpPr>
        <p:spPr>
          <a:xfrm>
            <a:off x="0" y="0"/>
            <a:ext cx="12192000" cy="1080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1" name="Picture 10" descr="A picture containing drawing&#10;&#10;Description automatically generated">
            <a:extLst>
              <a:ext uri="{FF2B5EF4-FFF2-40B4-BE49-F238E27FC236}">
                <a16:creationId xmlns:a16="http://schemas.microsoft.com/office/drawing/2014/main" id="{B9013157-0A3A-44E5-A2E3-694ED3E0F029}"/>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10233743" y="90000"/>
            <a:ext cx="1888439" cy="900000"/>
          </a:xfrm>
          <a:prstGeom prst="rect">
            <a:avLst/>
          </a:prstGeom>
        </p:spPr>
      </p:pic>
      <p:sp>
        <p:nvSpPr>
          <p:cNvPr id="12" name="Rectangle 11">
            <a:extLst>
              <a:ext uri="{FF2B5EF4-FFF2-40B4-BE49-F238E27FC236}">
                <a16:creationId xmlns:a16="http://schemas.microsoft.com/office/drawing/2014/main" id="{54E07FEF-7E88-4B05-972E-B70FD911E383}"/>
              </a:ext>
            </a:extLst>
          </p:cNvPr>
          <p:cNvSpPr/>
          <p:nvPr userDrawn="1"/>
        </p:nvSpPr>
        <p:spPr>
          <a:xfrm>
            <a:off x="0" y="6678000"/>
            <a:ext cx="12192000" cy="180000"/>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5467114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youtu.be/JhtYQczgNNw"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s://www.immersiveentertainment.com/the-grand-canyon-vr-experience" TargetMode="External"/><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s://www.qantas.com/au/en/promotions/virtual-reality.html" TargetMode="External"/><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hyperlink" Target="https://youtu.be/nr3l98Omm-0" TargetMode="External"/><Relationship Id="rId7" Type="http://schemas.openxmlformats.org/officeDocument/2006/relationships/hyperlink" Target="https://appreal-vr.com/blog/vr-travel-apps-for-business" TargetMode="Externa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hyperlink" Target="https://www.revfine.com/virtual-reality-travel-industry" TargetMode="External"/><Relationship Id="rId5" Type="http://schemas.openxmlformats.org/officeDocument/2006/relationships/hyperlink" Target="https://arvr.google.com/earth/" TargetMode="External"/><Relationship Id="rId4" Type="http://schemas.openxmlformats.org/officeDocument/2006/relationships/hyperlink" Target="https://www.indiavrtours.com/"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www.youtube.com/watch?v=btc_zDS07E4"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7agVb4IG16M" TargetMode="External"/><Relationship Id="rId2" Type="http://schemas.openxmlformats.org/officeDocument/2006/relationships/hyperlink" Target="https://www.hospitalitynet.org/opinion/4092421.html" TargetMode="External"/><Relationship Id="rId1" Type="http://schemas.openxmlformats.org/officeDocument/2006/relationships/slideLayout" Target="../slideLayouts/slideLayout2.xml"/><Relationship Id="rId4" Type="http://schemas.openxmlformats.org/officeDocument/2006/relationships/image" Target="../media/image14.jpg"/></Relationships>
</file>

<file path=ppt/slides/_rels/slide1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hyperlink" Target="https://etips.com/" TargetMode="External"/><Relationship Id="rId3" Type="http://schemas.openxmlformats.org/officeDocument/2006/relationships/image" Target="../media/image25.png"/><Relationship Id="rId7" Type="http://schemas.openxmlformats.org/officeDocument/2006/relationships/hyperlink" Target="https://www.lonelyplanet.com/guides"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hyperlink" Target="http://buuuk.com/" TargetMode="External"/><Relationship Id="rId5" Type="http://schemas.openxmlformats.org/officeDocument/2006/relationships/hyperlink" Target="http://www.wikitude.org/" TargetMode="External"/><Relationship Id="rId10" Type="http://schemas.openxmlformats.org/officeDocument/2006/relationships/image" Target="../media/image27.png"/><Relationship Id="rId4" Type="http://schemas.openxmlformats.org/officeDocument/2006/relationships/image" Target="../media/image26.png"/><Relationship Id="rId9" Type="http://schemas.openxmlformats.org/officeDocument/2006/relationships/hyperlink" Target="https://google-goggles.en.softonic.com/android"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www.nngroup.com/articles/usability-101-introduction-to-usability" TargetMode="External"/><Relationship Id="rId2" Type="http://schemas.openxmlformats.org/officeDocument/2006/relationships/hyperlink" Target="https://virtualist.app/should-your-business-consider-virtual-reality-vr-benefits-and-roi" TargetMode="External"/><Relationship Id="rId1" Type="http://schemas.openxmlformats.org/officeDocument/2006/relationships/slideLayout" Target="../slideLayouts/slideLayout2.xml"/><Relationship Id="rId4" Type="http://schemas.openxmlformats.org/officeDocument/2006/relationships/hyperlink" Target="https://helda.helsinki.fi/bitstream/handle/10138/136421/HY-C-2014-1.pdf?sequence=1&amp;isAllowed=y"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revfine.com/virtual-reality-travel-industry/"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hyperlink" Target="https://vrgal.net/vr-travel-tourism/#f"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7.jpeg"/><Relationship Id="rId7" Type="http://schemas.openxmlformats.org/officeDocument/2006/relationships/diagramColors" Target="../diagrams/colors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9C7F0-B47D-4776-ACC4-5A8986F52EED}"/>
              </a:ext>
            </a:extLst>
          </p:cNvPr>
          <p:cNvSpPr>
            <a:spLocks noGrp="1"/>
          </p:cNvSpPr>
          <p:nvPr>
            <p:ph type="ctrTitle"/>
          </p:nvPr>
        </p:nvSpPr>
        <p:spPr/>
        <p:txBody>
          <a:bodyPr/>
          <a:lstStyle/>
          <a:p>
            <a:r>
              <a:rPr lang="en-GB" dirty="0"/>
              <a:t>Digital Skills </a:t>
            </a:r>
          </a:p>
        </p:txBody>
      </p:sp>
      <p:sp>
        <p:nvSpPr>
          <p:cNvPr id="3" name="Subtitle 2">
            <a:extLst>
              <a:ext uri="{FF2B5EF4-FFF2-40B4-BE49-F238E27FC236}">
                <a16:creationId xmlns:a16="http://schemas.microsoft.com/office/drawing/2014/main" id="{33169A57-1410-4C67-95D6-D6434645F974}"/>
              </a:ext>
            </a:extLst>
          </p:cNvPr>
          <p:cNvSpPr>
            <a:spLocks noGrp="1"/>
          </p:cNvSpPr>
          <p:nvPr>
            <p:ph type="subTitle" idx="1"/>
          </p:nvPr>
        </p:nvSpPr>
        <p:spPr/>
        <p:txBody>
          <a:bodyPr vert="horz" lIns="91440" tIns="45720" rIns="91440" bIns="45720" rtlCol="0" anchor="t">
            <a:normAutofit/>
          </a:bodyPr>
          <a:lstStyle/>
          <a:p>
            <a:r>
              <a:rPr lang="en-GB" dirty="0"/>
              <a:t> Use of Augmented and Virtual Reality </a:t>
            </a:r>
            <a:endParaRPr lang="bg-BG" dirty="0"/>
          </a:p>
          <a:p>
            <a:r>
              <a:rPr lang="en-GB" dirty="0"/>
              <a:t>Level 3</a:t>
            </a:r>
          </a:p>
        </p:txBody>
      </p:sp>
    </p:spTree>
    <p:extLst>
      <p:ext uri="{BB962C8B-B14F-4D97-AF65-F5344CB8AC3E}">
        <p14:creationId xmlns:p14="http://schemas.microsoft.com/office/powerpoint/2010/main" val="10088099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3" name="Rectangle 17"/>
          <p:cNvSpPr>
            <a:spLocks noGrp="1" noChangeArrowheads="1"/>
          </p:cNvSpPr>
          <p:nvPr>
            <p:ph type="title"/>
          </p:nvPr>
        </p:nvSpPr>
        <p:spPr>
          <a:xfrm>
            <a:off x="477672" y="162479"/>
            <a:ext cx="10871200" cy="807368"/>
          </a:xfrm>
          <a:noFill/>
          <a:ln/>
        </p:spPr>
        <p:txBody>
          <a:bodyPr>
            <a:noAutofit/>
          </a:bodyPr>
          <a:lstStyle/>
          <a:p>
            <a:r>
              <a:rPr lang="en-US" altLang="en-US" sz="4000" dirty="0"/>
              <a:t>Virtual Reality in Tourism: Examples </a:t>
            </a:r>
          </a:p>
        </p:txBody>
      </p:sp>
      <p:sp>
        <p:nvSpPr>
          <p:cNvPr id="2" name="Rectangle 1"/>
          <p:cNvSpPr/>
          <p:nvPr/>
        </p:nvSpPr>
        <p:spPr>
          <a:xfrm>
            <a:off x="477672" y="1375710"/>
            <a:ext cx="11570989" cy="1292662"/>
          </a:xfrm>
          <a:prstGeom prst="rect">
            <a:avLst/>
          </a:prstGeom>
        </p:spPr>
        <p:txBody>
          <a:bodyPr wrap="square">
            <a:spAutoFit/>
          </a:bodyPr>
          <a:lstStyle/>
          <a:p>
            <a:r>
              <a:rPr lang="en-US" sz="2600" dirty="0">
                <a:solidFill>
                  <a:schemeClr val="accent2"/>
                </a:solidFill>
                <a:latin typeface="+mn-lt"/>
              </a:rPr>
              <a:t>Through the VR apps, users will be able to view 360-degree VR videos of destinations, cruise lines, hotels, resorts, and tour operators. This is all aimed at encouraging potential customers to book real holidays;</a:t>
            </a:r>
          </a:p>
        </p:txBody>
      </p:sp>
      <p:pic>
        <p:nvPicPr>
          <p:cNvPr id="5" name="Picture 2" descr="Virtual reality: VR tech added to theme park attractions"/>
          <p:cNvPicPr>
            <a:picLocks noChangeAspect="1" noChangeArrowheads="1"/>
          </p:cNvPicPr>
          <p:nvPr/>
        </p:nvPicPr>
        <p:blipFill>
          <a:blip r:embed="rId3" cstate="hqprint">
            <a:extLst>
              <a:ext uri="{28A0092B-C50C-407E-A947-70E740481C1C}">
                <a14:useLocalDpi xmlns:a14="http://schemas.microsoft.com/office/drawing/2010/main" val="0"/>
              </a:ext>
            </a:extLst>
          </a:blip>
          <a:srcRect/>
          <a:stretch>
            <a:fillRect/>
          </a:stretch>
        </p:blipFill>
        <p:spPr bwMode="auto">
          <a:xfrm>
            <a:off x="1157287" y="2873135"/>
            <a:ext cx="6051667" cy="3418702"/>
          </a:xfrm>
          <a:prstGeom prst="rect">
            <a:avLst/>
          </a:prstGeom>
          <a:noFill/>
          <a:effectLst>
            <a:glow rad="228600">
              <a:schemeClr val="accent2">
                <a:satMod val="175000"/>
                <a:alpha val="40000"/>
              </a:schemeClr>
            </a:glo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7386638" y="3715821"/>
            <a:ext cx="4155324" cy="1384995"/>
          </a:xfrm>
          <a:prstGeom prst="rect">
            <a:avLst/>
          </a:prstGeom>
        </p:spPr>
        <p:txBody>
          <a:bodyPr wrap="square">
            <a:spAutoFit/>
          </a:bodyPr>
          <a:lstStyle/>
          <a:p>
            <a:r>
              <a:rPr lang="en-US" sz="2800" b="1" dirty="0"/>
              <a:t>VR Theme Park in China </a:t>
            </a:r>
            <a:r>
              <a:rPr lang="en-US" sz="2800" b="1" dirty="0">
                <a:hlinkClick r:id="rId4"/>
              </a:rPr>
              <a:t>https://youtu.be/JhtYQczgNNw</a:t>
            </a:r>
            <a:r>
              <a:rPr lang="en-US" sz="2800" b="1" dirty="0"/>
              <a:t> </a:t>
            </a:r>
          </a:p>
        </p:txBody>
      </p:sp>
    </p:spTree>
    <p:extLst>
      <p:ext uri="{BB962C8B-B14F-4D97-AF65-F5344CB8AC3E}">
        <p14:creationId xmlns:p14="http://schemas.microsoft.com/office/powerpoint/2010/main" val="368644097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VR Experience in the Grand Canyon</a:t>
            </a:r>
          </a:p>
        </p:txBody>
      </p:sp>
      <p:pic>
        <p:nvPicPr>
          <p:cNvPr id="3074" name="Picture 2" descr="SIGHTSEEING IN VIRTUAL REALITY | The Grand Canyon VR Experience Gameplay  (HTC Vive) - YouTub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0251" y="1315424"/>
            <a:ext cx="7243762" cy="4074616"/>
          </a:xfrm>
          <a:prstGeom prst="rect">
            <a:avLst/>
          </a:prstGeom>
          <a:noFill/>
          <a:effectLst>
            <a:glow rad="228600">
              <a:schemeClr val="accent2">
                <a:satMod val="175000"/>
                <a:alpha val="40000"/>
              </a:schemeClr>
            </a:glo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400051" y="5624810"/>
            <a:ext cx="11530012" cy="954107"/>
          </a:xfrm>
          <a:prstGeom prst="rect">
            <a:avLst/>
          </a:prstGeom>
        </p:spPr>
        <p:txBody>
          <a:bodyPr wrap="square">
            <a:spAutoFit/>
          </a:bodyPr>
          <a:lstStyle/>
          <a:p>
            <a:r>
              <a:rPr lang="en-US" sz="2800" b="1" dirty="0"/>
              <a:t>The Grand Canyon VR experience </a:t>
            </a:r>
            <a:r>
              <a:rPr lang="en-US" sz="2800" b="1" dirty="0">
                <a:hlinkClick r:id="rId3"/>
              </a:rPr>
              <a:t>https://www.immersiveentertainment.com/the-grand-canyon-vr-experience</a:t>
            </a:r>
            <a:endParaRPr lang="en-US" sz="2800" b="1" dirty="0"/>
          </a:p>
        </p:txBody>
      </p:sp>
    </p:spTree>
    <p:extLst>
      <p:ext uri="{BB962C8B-B14F-4D97-AF65-F5344CB8AC3E}">
        <p14:creationId xmlns:p14="http://schemas.microsoft.com/office/powerpoint/2010/main" val="9233634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VR Experience in a Plane (Iberia; Quantas)</a:t>
            </a:r>
          </a:p>
        </p:txBody>
      </p:sp>
      <p:pic>
        <p:nvPicPr>
          <p:cNvPr id="4100" name="Picture 4" descr="Iberia trials virtual reality onboard - PASSENGER SELF SERVIC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28912" y="1248441"/>
            <a:ext cx="6734175" cy="3784248"/>
          </a:xfrm>
          <a:prstGeom prst="rect">
            <a:avLst/>
          </a:prstGeom>
          <a:noFill/>
          <a:effectLst>
            <a:glow rad="228600">
              <a:schemeClr val="accent2">
                <a:satMod val="175000"/>
                <a:alpha val="40000"/>
              </a:schemeClr>
            </a:glow>
          </a:effectLst>
          <a:extLst>
            <a:ext uri="{909E8E84-426E-40DD-AFC4-6F175D3DCCD1}">
              <a14:hiddenFill xmlns:a14="http://schemas.microsoft.com/office/drawing/2010/main">
                <a:solidFill>
                  <a:srgbClr val="FFFFFF"/>
                </a:solidFill>
              </a14:hiddenFill>
            </a:ext>
          </a:extLst>
        </p:spPr>
      </p:pic>
      <p:sp>
        <p:nvSpPr>
          <p:cNvPr id="3" name="Rectangle 2"/>
          <p:cNvSpPr/>
          <p:nvPr/>
        </p:nvSpPr>
        <p:spPr>
          <a:xfrm>
            <a:off x="838200" y="5200476"/>
            <a:ext cx="10703849" cy="954107"/>
          </a:xfrm>
          <a:prstGeom prst="rect">
            <a:avLst/>
          </a:prstGeom>
        </p:spPr>
        <p:txBody>
          <a:bodyPr wrap="square">
            <a:spAutoFit/>
          </a:bodyPr>
          <a:lstStyle/>
          <a:p>
            <a:r>
              <a:rPr lang="en-US" sz="2800" b="1" dirty="0" err="1"/>
              <a:t>Quantas</a:t>
            </a:r>
            <a:r>
              <a:rPr lang="en-US" sz="2800" b="1" dirty="0"/>
              <a:t> Virtual Reality- </a:t>
            </a:r>
            <a:r>
              <a:rPr lang="en-US" sz="2800" b="1" dirty="0">
                <a:hlinkClick r:id="rId3"/>
              </a:rPr>
              <a:t>https://www.qantas.com/au/en/promotions/virtual-reality.html</a:t>
            </a:r>
            <a:endParaRPr lang="en-US" sz="2800" b="1" dirty="0"/>
          </a:p>
        </p:txBody>
      </p:sp>
    </p:spTree>
    <p:extLst>
      <p:ext uri="{BB962C8B-B14F-4D97-AF65-F5344CB8AC3E}">
        <p14:creationId xmlns:p14="http://schemas.microsoft.com/office/powerpoint/2010/main" val="15247759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Other VR Examples in Tourism</a:t>
            </a:r>
          </a:p>
        </p:txBody>
      </p:sp>
      <p:sp>
        <p:nvSpPr>
          <p:cNvPr id="4" name="Content Placeholder 3"/>
          <p:cNvSpPr>
            <a:spLocks noGrp="1"/>
          </p:cNvSpPr>
          <p:nvPr>
            <p:ph idx="1"/>
          </p:nvPr>
        </p:nvSpPr>
        <p:spPr>
          <a:xfrm>
            <a:off x="838200" y="1825625"/>
            <a:ext cx="10515600" cy="4386842"/>
          </a:xfrm>
          <a:prstGeom prst="rect">
            <a:avLst/>
          </a:prstGeom>
        </p:spPr>
        <p:txBody>
          <a:bodyPr wrap="square">
            <a:spAutoFit/>
          </a:bodyPr>
          <a:lstStyle/>
          <a:p>
            <a:pPr marL="342900" indent="-342900">
              <a:buFont typeface="Arial" panose="020B0604020202020204" pitchFamily="34" charset="0"/>
              <a:buChar char="•"/>
            </a:pPr>
            <a:r>
              <a:rPr lang="en-US" b="1" dirty="0"/>
              <a:t>VR in Natural Science Museum - </a:t>
            </a:r>
            <a:r>
              <a:rPr lang="en-US" b="1" dirty="0">
                <a:hlinkClick r:id="rId3"/>
              </a:rPr>
              <a:t>https://youtu.be/nr3l98Omm-0</a:t>
            </a:r>
            <a:r>
              <a:rPr lang="en-US" b="1" dirty="0"/>
              <a:t> </a:t>
            </a:r>
          </a:p>
          <a:p>
            <a:pPr marL="342900" indent="-342900">
              <a:buFont typeface="Arial" panose="020B0604020202020204" pitchFamily="34" charset="0"/>
              <a:buChar char="•"/>
            </a:pPr>
            <a:r>
              <a:rPr lang="en-US" b="1" dirty="0" err="1"/>
              <a:t>AccorHotels</a:t>
            </a:r>
            <a:r>
              <a:rPr lang="en-US" b="1" dirty="0"/>
              <a:t> for Cardboard</a:t>
            </a:r>
          </a:p>
          <a:p>
            <a:pPr marL="342900" indent="-342900">
              <a:buFont typeface="Arial" panose="020B0604020202020204" pitchFamily="34" charset="0"/>
              <a:buChar char="•"/>
            </a:pPr>
            <a:r>
              <a:rPr lang="en-US" b="1" dirty="0"/>
              <a:t>BWVRE (Best Western Virtual Reality Experience)</a:t>
            </a:r>
          </a:p>
          <a:p>
            <a:pPr marL="342900" indent="-342900">
              <a:buFont typeface="Arial" panose="020B0604020202020204" pitchFamily="34" charset="0"/>
              <a:buChar char="•"/>
            </a:pPr>
            <a:r>
              <a:rPr lang="en-US" b="1" dirty="0"/>
              <a:t>India VR - </a:t>
            </a:r>
            <a:r>
              <a:rPr lang="en-US" b="1" dirty="0">
                <a:hlinkClick r:id="rId4"/>
              </a:rPr>
              <a:t>https://www.indiavrtours.com</a:t>
            </a:r>
            <a:r>
              <a:rPr lang="en-US" dirty="0">
                <a:hlinkClick r:id="rId4"/>
              </a:rPr>
              <a:t>/</a:t>
            </a:r>
            <a:r>
              <a:rPr lang="en-US" dirty="0"/>
              <a:t> </a:t>
            </a:r>
            <a:endParaRPr lang="en-US" b="1" dirty="0"/>
          </a:p>
          <a:p>
            <a:pPr marL="342900" indent="-342900">
              <a:buFont typeface="Arial" panose="020B0604020202020204" pitchFamily="34" charset="0"/>
              <a:buChar char="•"/>
            </a:pPr>
            <a:r>
              <a:rPr lang="en-US" b="1" dirty="0"/>
              <a:t>Google Earth VR - </a:t>
            </a:r>
            <a:r>
              <a:rPr lang="en-US" b="1" dirty="0">
                <a:hlinkClick r:id="rId5"/>
              </a:rPr>
              <a:t>https://arvr.google.com/earth</a:t>
            </a:r>
            <a:r>
              <a:rPr lang="en-US" dirty="0">
                <a:hlinkClick r:id="rId5"/>
              </a:rPr>
              <a:t>/</a:t>
            </a:r>
            <a:endParaRPr lang="en-US" dirty="0"/>
          </a:p>
          <a:p>
            <a:endParaRPr lang="en-US" sz="2400" dirty="0"/>
          </a:p>
          <a:p>
            <a:pPr marL="0" indent="0">
              <a:buNone/>
            </a:pPr>
            <a:r>
              <a:rPr lang="en-US" sz="2400" dirty="0"/>
              <a:t>For more VR Applications in the Travel Industry:</a:t>
            </a:r>
          </a:p>
          <a:p>
            <a:pPr marL="0" indent="0">
              <a:buNone/>
            </a:pPr>
            <a:r>
              <a:rPr lang="en-US" sz="2400" dirty="0">
                <a:hlinkClick r:id="rId6"/>
              </a:rPr>
              <a:t>https://www.revfine.com/virtual-reality-travel-industry</a:t>
            </a:r>
            <a:r>
              <a:rPr lang="en-US" sz="2400" dirty="0"/>
              <a:t>; </a:t>
            </a:r>
          </a:p>
          <a:p>
            <a:pPr marL="0" indent="0">
              <a:buNone/>
            </a:pPr>
            <a:r>
              <a:rPr lang="en-US" sz="2400" dirty="0">
                <a:hlinkClick r:id="rId7"/>
              </a:rPr>
              <a:t>https://appreal-vr.com/blog/vr-travel-apps-for-business</a:t>
            </a:r>
            <a:r>
              <a:rPr lang="en-US" sz="2400" dirty="0"/>
              <a:t>  </a:t>
            </a:r>
          </a:p>
        </p:txBody>
      </p:sp>
    </p:spTree>
    <p:extLst>
      <p:ext uri="{BB962C8B-B14F-4D97-AF65-F5344CB8AC3E}">
        <p14:creationId xmlns:p14="http://schemas.microsoft.com/office/powerpoint/2010/main" val="11201227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98176" y="6127049"/>
            <a:ext cx="9600890" cy="369332"/>
          </a:xfrm>
          <a:prstGeom prst="rect">
            <a:avLst/>
          </a:prstGeom>
        </p:spPr>
        <p:txBody>
          <a:bodyPr wrap="square">
            <a:spAutoFit/>
          </a:bodyPr>
          <a:lstStyle/>
          <a:p>
            <a:r>
              <a:rPr lang="en-US" dirty="0"/>
              <a:t>Video about AR - </a:t>
            </a:r>
            <a:r>
              <a:rPr lang="en-US" dirty="0">
                <a:hlinkClick r:id="rId3"/>
              </a:rPr>
              <a:t>https://www.youtube.com/watch?v=btc_zDS07E4</a:t>
            </a:r>
            <a:endParaRPr lang="en-US" dirty="0"/>
          </a:p>
        </p:txBody>
      </p:sp>
      <p:sp>
        <p:nvSpPr>
          <p:cNvPr id="3" name="Title 2"/>
          <p:cNvSpPr>
            <a:spLocks noGrp="1"/>
          </p:cNvSpPr>
          <p:nvPr>
            <p:ph type="title"/>
          </p:nvPr>
        </p:nvSpPr>
        <p:spPr/>
        <p:txBody>
          <a:bodyPr/>
          <a:lstStyle/>
          <a:p>
            <a:r>
              <a:rPr lang="en-US" dirty="0"/>
              <a:t>Augmented Reality</a:t>
            </a:r>
          </a:p>
        </p:txBody>
      </p:sp>
      <p:sp>
        <p:nvSpPr>
          <p:cNvPr id="12" name="TextBox 11"/>
          <p:cNvSpPr txBox="1"/>
          <p:nvPr/>
        </p:nvSpPr>
        <p:spPr>
          <a:xfrm>
            <a:off x="512485" y="1418068"/>
            <a:ext cx="5749770" cy="4893647"/>
          </a:xfrm>
          <a:prstGeom prst="rect">
            <a:avLst/>
          </a:prstGeom>
          <a:noFill/>
        </p:spPr>
        <p:txBody>
          <a:bodyPr wrap="square" rtlCol="0">
            <a:spAutoFit/>
          </a:bodyPr>
          <a:lstStyle/>
          <a:p>
            <a:pPr marL="342900" indent="-342900">
              <a:buFont typeface="Arial" panose="020B0604020202020204" pitchFamily="34" charset="0"/>
              <a:buChar char="•"/>
            </a:pPr>
            <a:r>
              <a:rPr lang="en-US" sz="2400" dirty="0"/>
              <a:t>Augmented Reality (AR) is an interactive experience of a real-world environment where the objects that reside in the real world are enhanced by computer-generated perceptual information, sometimes across multiple sensory modalities, including visual, auditory, and other effects</a:t>
            </a:r>
          </a:p>
          <a:p>
            <a:pPr marL="342900" indent="-342900">
              <a:buFont typeface="Arial" panose="020B0604020202020204" pitchFamily="34" charset="0"/>
              <a:buChar char="•"/>
            </a:pPr>
            <a:r>
              <a:rPr lang="en-US" sz="2400" dirty="0"/>
              <a:t>Usually, AR applications are more common as they are easier to implement – an app and a tablet or smartphone are the only needs in AR </a:t>
            </a:r>
          </a:p>
          <a:p>
            <a:endParaRPr lang="en-US" sz="2400" dirty="0"/>
          </a:p>
        </p:txBody>
      </p:sp>
      <p:pic>
        <p:nvPicPr>
          <p:cNvPr id="6" name="Picture 5"/>
          <p:cNvPicPr>
            <a:picLocks noChangeAspect="1"/>
          </p:cNvPicPr>
          <p:nvPr/>
        </p:nvPicPr>
        <p:blipFill>
          <a:blip r:embed="rId4"/>
          <a:stretch>
            <a:fillRect/>
          </a:stretch>
        </p:blipFill>
        <p:spPr>
          <a:xfrm>
            <a:off x="6924121" y="2373443"/>
            <a:ext cx="4537906" cy="2541227"/>
          </a:xfrm>
          <a:prstGeom prst="rect">
            <a:avLst/>
          </a:prstGeom>
          <a:effectLst>
            <a:glow rad="228600">
              <a:schemeClr val="accent1">
                <a:satMod val="175000"/>
                <a:alpha val="40000"/>
              </a:schemeClr>
            </a:glow>
          </a:effectLst>
        </p:spPr>
      </p:pic>
    </p:spTree>
    <p:extLst>
      <p:ext uri="{BB962C8B-B14F-4D97-AF65-F5344CB8AC3E}">
        <p14:creationId xmlns:p14="http://schemas.microsoft.com/office/powerpoint/2010/main" val="32055527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Application of Augmented Reality in Tourism</a:t>
            </a:r>
            <a:endParaRPr lang="bg-BG" dirty="0"/>
          </a:p>
        </p:txBody>
      </p:sp>
      <p:sp>
        <p:nvSpPr>
          <p:cNvPr id="3" name="Content Placeholder 2"/>
          <p:cNvSpPr>
            <a:spLocks noGrp="1"/>
          </p:cNvSpPr>
          <p:nvPr>
            <p:ph idx="1"/>
          </p:nvPr>
        </p:nvSpPr>
        <p:spPr>
          <a:xfrm>
            <a:off x="442297" y="1314449"/>
            <a:ext cx="4991100" cy="5162550"/>
          </a:xfrm>
        </p:spPr>
        <p:txBody>
          <a:bodyPr>
            <a:normAutofit fontScale="92500" lnSpcReduction="20000"/>
          </a:bodyPr>
          <a:lstStyle/>
          <a:p>
            <a:r>
              <a:rPr lang="en-US" dirty="0"/>
              <a:t>Offering enhanced booking experience </a:t>
            </a:r>
          </a:p>
          <a:p>
            <a:r>
              <a:rPr lang="en-US" dirty="0"/>
              <a:t>Museum interactivity </a:t>
            </a:r>
          </a:p>
          <a:p>
            <a:r>
              <a:rPr lang="en-US" dirty="0"/>
              <a:t>Destiny browsers </a:t>
            </a:r>
          </a:p>
          <a:p>
            <a:r>
              <a:rPr lang="en-US" dirty="0"/>
              <a:t>Experience through gaming </a:t>
            </a:r>
          </a:p>
          <a:p>
            <a:r>
              <a:rPr lang="en-US" dirty="0"/>
              <a:t>Augmented services in restaurants</a:t>
            </a:r>
          </a:p>
          <a:p>
            <a:r>
              <a:rPr lang="en-US" dirty="0"/>
              <a:t>Re-living historic life and events </a:t>
            </a:r>
          </a:p>
          <a:p>
            <a:r>
              <a:rPr lang="en-US" dirty="0"/>
              <a:t>Hotel experience </a:t>
            </a:r>
          </a:p>
          <a:p>
            <a:r>
              <a:rPr lang="en-US" dirty="0"/>
              <a:t>Augmented transportation </a:t>
            </a:r>
          </a:p>
          <a:p>
            <a:r>
              <a:rPr lang="en-US" dirty="0"/>
              <a:t>Augmented reality translation </a:t>
            </a:r>
          </a:p>
          <a:p>
            <a:r>
              <a:rPr lang="en-US" dirty="0"/>
              <a:t>Participative destination management </a:t>
            </a:r>
            <a:endParaRPr lang="bg-BG" dirty="0"/>
          </a:p>
        </p:txBody>
      </p:sp>
      <p:pic>
        <p:nvPicPr>
          <p:cNvPr id="4" name="Picture 3"/>
          <p:cNvPicPr>
            <a:picLocks noChangeAspect="1"/>
          </p:cNvPicPr>
          <p:nvPr/>
        </p:nvPicPr>
        <p:blipFill>
          <a:blip r:embed="rId3"/>
          <a:stretch>
            <a:fillRect/>
          </a:stretch>
        </p:blipFill>
        <p:spPr>
          <a:xfrm>
            <a:off x="5196776" y="1660235"/>
            <a:ext cx="6706466" cy="4470977"/>
          </a:xfrm>
          <a:prstGeom prst="rect">
            <a:avLst/>
          </a:prstGeom>
          <a:effectLst>
            <a:glow rad="228600">
              <a:schemeClr val="accent1">
                <a:satMod val="175000"/>
                <a:alpha val="40000"/>
              </a:schemeClr>
            </a:glow>
          </a:effectLst>
        </p:spPr>
      </p:pic>
    </p:spTree>
    <p:extLst>
      <p:ext uri="{BB962C8B-B14F-4D97-AF65-F5344CB8AC3E}">
        <p14:creationId xmlns:p14="http://schemas.microsoft.com/office/powerpoint/2010/main" val="20264987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8953" y="301626"/>
            <a:ext cx="9751483" cy="679103"/>
          </a:xfrm>
        </p:spPr>
        <p:txBody>
          <a:bodyPr>
            <a:noAutofit/>
          </a:bodyPr>
          <a:lstStyle/>
          <a:p>
            <a:r>
              <a:rPr lang="en-US" dirty="0"/>
              <a:t>Augmented Reality in Tourism: Examples </a:t>
            </a:r>
          </a:p>
        </p:txBody>
      </p:sp>
      <p:sp>
        <p:nvSpPr>
          <p:cNvPr id="3" name="Content Placeholder 2"/>
          <p:cNvSpPr>
            <a:spLocks noGrp="1"/>
          </p:cNvSpPr>
          <p:nvPr>
            <p:ph idx="1"/>
          </p:nvPr>
        </p:nvSpPr>
        <p:spPr>
          <a:xfrm>
            <a:off x="1129028" y="5613648"/>
            <a:ext cx="9933945" cy="1224136"/>
          </a:xfrm>
        </p:spPr>
        <p:txBody>
          <a:bodyPr>
            <a:normAutofit/>
          </a:bodyPr>
          <a:lstStyle/>
          <a:p>
            <a:r>
              <a:rPr lang="en-US" sz="1800" dirty="0"/>
              <a:t>Top 5 Ideas How To Use AR In Tourism </a:t>
            </a:r>
            <a:r>
              <a:rPr lang="en-US" sz="2000" dirty="0">
                <a:hlinkClick r:id="rId2"/>
              </a:rPr>
              <a:t>https://www.hospitalitynet.org/opinion/4092421.html</a:t>
            </a:r>
            <a:endParaRPr lang="en-US" sz="2000" dirty="0"/>
          </a:p>
          <a:p>
            <a:r>
              <a:rPr lang="en-US" sz="1800" dirty="0"/>
              <a:t>Smithsonian's National Museum of Natural History </a:t>
            </a:r>
            <a:r>
              <a:rPr lang="en-US" sz="2000" dirty="0">
                <a:hlinkClick r:id="rId3"/>
              </a:rPr>
              <a:t>https://youtu.be/7agVb4IG16M</a:t>
            </a:r>
            <a:endParaRPr lang="en-US" sz="2000"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71600"/>
            <a:ext cx="12192000" cy="4114800"/>
          </a:xfrm>
          <a:prstGeom prst="rect">
            <a:avLst/>
          </a:prstGeom>
          <a:ln>
            <a:solidFill>
              <a:schemeClr val="accent1"/>
            </a:solidFill>
          </a:ln>
          <a:effectLst>
            <a:glow rad="228600">
              <a:schemeClr val="accent1">
                <a:satMod val="175000"/>
                <a:alpha val="40000"/>
              </a:schemeClr>
            </a:glow>
          </a:effectLst>
        </p:spPr>
      </p:pic>
    </p:spTree>
    <p:extLst>
      <p:ext uri="{BB962C8B-B14F-4D97-AF65-F5344CB8AC3E}">
        <p14:creationId xmlns:p14="http://schemas.microsoft.com/office/powerpoint/2010/main" val="42034613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Augmented Reality in Tourism: Examples </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17069" y="1316343"/>
            <a:ext cx="9144000" cy="5143500"/>
          </a:xfrm>
          <a:prstGeom prst="rect">
            <a:avLst/>
          </a:prstGeom>
          <a:effectLst>
            <a:glow rad="228600">
              <a:schemeClr val="accent2">
                <a:satMod val="175000"/>
                <a:alpha val="40000"/>
              </a:schemeClr>
            </a:glow>
          </a:effectLst>
        </p:spPr>
      </p:pic>
    </p:spTree>
    <p:extLst>
      <p:ext uri="{BB962C8B-B14F-4D97-AF65-F5344CB8AC3E}">
        <p14:creationId xmlns:p14="http://schemas.microsoft.com/office/powerpoint/2010/main" val="26408505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Augmented Reality in Tourism: Examples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61163" y="1226530"/>
            <a:ext cx="8196990" cy="5268585"/>
          </a:xfrm>
          <a:prstGeom prst="rect">
            <a:avLst/>
          </a:prstGeom>
          <a:effectLst>
            <a:glow rad="228600">
              <a:schemeClr val="accent1">
                <a:satMod val="175000"/>
                <a:alpha val="40000"/>
              </a:schemeClr>
            </a:glow>
          </a:effectLst>
        </p:spPr>
      </p:pic>
    </p:spTree>
    <p:extLst>
      <p:ext uri="{BB962C8B-B14F-4D97-AF65-F5344CB8AC3E}">
        <p14:creationId xmlns:p14="http://schemas.microsoft.com/office/powerpoint/2010/main" val="31665953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Augmented Reality in Hotels</a:t>
            </a:r>
          </a:p>
        </p:txBody>
      </p:sp>
      <p:pic>
        <p:nvPicPr>
          <p:cNvPr id="5" name="Picture 4"/>
          <p:cNvPicPr>
            <a:picLocks noChangeAspect="1"/>
          </p:cNvPicPr>
          <p:nvPr/>
        </p:nvPicPr>
        <p:blipFill>
          <a:blip r:embed="rId3"/>
          <a:stretch>
            <a:fillRect/>
          </a:stretch>
        </p:blipFill>
        <p:spPr>
          <a:xfrm>
            <a:off x="6096000" y="1256607"/>
            <a:ext cx="5957455" cy="4344786"/>
          </a:xfrm>
          <a:prstGeom prst="rect">
            <a:avLst/>
          </a:prstGeom>
          <a:effectLst>
            <a:glow rad="228600">
              <a:schemeClr val="accent1">
                <a:satMod val="175000"/>
                <a:alpha val="40000"/>
              </a:schemeClr>
            </a:glow>
          </a:effectLst>
        </p:spPr>
      </p:pic>
      <p:pic>
        <p:nvPicPr>
          <p:cNvPr id="6" name="Picture 2" descr="Hotel Marketing -  augmented reality travel app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545" y="2496591"/>
            <a:ext cx="5624946" cy="3937462"/>
          </a:xfrm>
          <a:prstGeom prst="rect">
            <a:avLst/>
          </a:prstGeom>
          <a:noFill/>
          <a:effectLst>
            <a:glow rad="228600">
              <a:schemeClr val="accent1">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25491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Outcomes</a:t>
            </a:r>
            <a:endParaRPr lang="bg-BG" dirty="0"/>
          </a:p>
        </p:txBody>
      </p:sp>
      <p:sp>
        <p:nvSpPr>
          <p:cNvPr id="3" name="Content Placeholder 2"/>
          <p:cNvSpPr>
            <a:spLocks noGrp="1"/>
          </p:cNvSpPr>
          <p:nvPr>
            <p:ph idx="1"/>
          </p:nvPr>
        </p:nvSpPr>
        <p:spPr/>
        <p:txBody>
          <a:bodyPr/>
          <a:lstStyle/>
          <a:p>
            <a:pPr marL="514350" lvl="0" indent="-514350">
              <a:buFont typeface="+mj-lt"/>
              <a:buAutoNum type="arabicPeriod"/>
            </a:pPr>
            <a:r>
              <a:rPr lang="en-GB" dirty="0"/>
              <a:t>Defining Virtual Reality and Augmented Reality (including 3D tools, sound and graphic designs)</a:t>
            </a:r>
          </a:p>
          <a:p>
            <a:pPr marL="514350" lvl="0" indent="-514350">
              <a:buFont typeface="+mj-lt"/>
              <a:buAutoNum type="arabicPeriod"/>
            </a:pPr>
            <a:r>
              <a:rPr lang="en-GB" dirty="0"/>
              <a:t>Understanding how VR/AR work</a:t>
            </a:r>
            <a:endParaRPr lang="bg-BG" dirty="0"/>
          </a:p>
          <a:p>
            <a:pPr marL="514350" lvl="0" indent="-514350">
              <a:buFont typeface="+mj-lt"/>
              <a:buAutoNum type="arabicPeriod"/>
            </a:pPr>
            <a:r>
              <a:rPr lang="en-GB" dirty="0"/>
              <a:t>Incorporating VR, AR and related technologies in the tourism industry</a:t>
            </a:r>
          </a:p>
          <a:p>
            <a:pPr lvl="0"/>
            <a:endParaRPr lang="en-GB" dirty="0"/>
          </a:p>
          <a:p>
            <a:pPr lvl="0"/>
            <a:endParaRPr lang="bg-BG" dirty="0"/>
          </a:p>
        </p:txBody>
      </p:sp>
    </p:spTree>
    <p:extLst>
      <p:ext uri="{BB962C8B-B14F-4D97-AF65-F5344CB8AC3E}">
        <p14:creationId xmlns:p14="http://schemas.microsoft.com/office/powerpoint/2010/main" val="39178405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Augmented Reality in Restaurants</a:t>
            </a:r>
          </a:p>
        </p:txBody>
      </p:sp>
      <p:pic>
        <p:nvPicPr>
          <p:cNvPr id="7" name="Picture 2" descr="AR Menu - augmented reality travel app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4156" y="1299274"/>
            <a:ext cx="7584777" cy="5309344"/>
          </a:xfrm>
          <a:prstGeom prst="rect">
            <a:avLst/>
          </a:prstGeom>
          <a:noFill/>
          <a:effectLst>
            <a:glow rad="228600">
              <a:schemeClr val="accent2">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57345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8570" y="0"/>
            <a:ext cx="9589583" cy="1080655"/>
          </a:xfrm>
        </p:spPr>
        <p:txBody>
          <a:bodyPr>
            <a:normAutofit/>
          </a:bodyPr>
          <a:lstStyle/>
          <a:p>
            <a:r>
              <a:rPr lang="en-US" dirty="0"/>
              <a:t>Virtual and Augmented Reality in Tourism</a:t>
            </a:r>
          </a:p>
        </p:txBody>
      </p:sp>
      <p:pic>
        <p:nvPicPr>
          <p:cNvPr id="5" name="Picture 4"/>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1890253" y="1389351"/>
            <a:ext cx="8624374" cy="4843462"/>
          </a:xfrm>
          <a:prstGeom prst="rect">
            <a:avLst/>
          </a:prstGeom>
          <a:effectLst>
            <a:softEdge rad="127000"/>
          </a:effectLst>
        </p:spPr>
      </p:pic>
    </p:spTree>
    <p:extLst>
      <p:ext uri="{BB962C8B-B14F-4D97-AF65-F5344CB8AC3E}">
        <p14:creationId xmlns:p14="http://schemas.microsoft.com/office/powerpoint/2010/main" val="7814617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1" name="Rectangle 70">
            <a:extLst>
              <a:ext uri="{FF2B5EF4-FFF2-40B4-BE49-F238E27FC236}">
                <a16:creationId xmlns:a16="http://schemas.microsoft.com/office/drawing/2014/main" id="{B1595A09-E336-4D1B-9B3A-06A2287A54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p:cNvSpPr>
            <a:spLocks noGrp="1"/>
          </p:cNvSpPr>
          <p:nvPr>
            <p:ph type="title"/>
          </p:nvPr>
        </p:nvSpPr>
        <p:spPr>
          <a:xfrm>
            <a:off x="401228" y="4777739"/>
            <a:ext cx="3657842" cy="1412119"/>
          </a:xfrm>
        </p:spPr>
        <p:txBody>
          <a:bodyPr vert="horz" lIns="91440" tIns="45720" rIns="91440" bIns="45720" rtlCol="0" anchor="ctr">
            <a:normAutofit/>
          </a:bodyPr>
          <a:lstStyle/>
          <a:p>
            <a:r>
              <a:rPr lang="en-US" sz="4800" dirty="0">
                <a:solidFill>
                  <a:schemeClr val="accent1"/>
                </a:solidFill>
                <a:latin typeface="+mn-lt"/>
              </a:rPr>
              <a:t>Mixed Reality</a:t>
            </a:r>
          </a:p>
        </p:txBody>
      </p:sp>
      <p:pic>
        <p:nvPicPr>
          <p:cNvPr id="1026" name="Picture 2" descr="Резултат с изображение за what is mixed reality"/>
          <p:cNvPicPr>
            <a:picLocks noChangeAspect="1" noChangeArrowheads="1"/>
          </p:cNvPicPr>
          <p:nvPr/>
        </p:nvPicPr>
        <p:blipFill rotWithShape="1">
          <a:blip r:embed="rId2">
            <a:extLst>
              <a:ext uri="{28A0092B-C50C-407E-A947-70E740481C1C}">
                <a14:useLocalDpi xmlns:a14="http://schemas.microsoft.com/office/drawing/2010/main" val="0"/>
              </a:ext>
            </a:extLst>
          </a:blip>
          <a:srcRect t="24039" b="11498"/>
          <a:stretch/>
        </p:blipFill>
        <p:spPr bwMode="auto">
          <a:xfrm>
            <a:off x="20" y="10"/>
            <a:ext cx="12191980" cy="4558420"/>
          </a:xfrm>
          <a:custGeom>
            <a:avLst/>
            <a:gdLst/>
            <a:ahLst/>
            <a:cxnLst/>
            <a:rect l="l" t="t" r="r" b="b"/>
            <a:pathLst>
              <a:path w="12188952" h="4558430">
                <a:moveTo>
                  <a:pt x="6789701" y="4490221"/>
                </a:moveTo>
                <a:lnTo>
                  <a:pt x="6788702" y="4490299"/>
                </a:lnTo>
                <a:lnTo>
                  <a:pt x="6788476" y="4490833"/>
                </a:lnTo>
                <a:close/>
                <a:moveTo>
                  <a:pt x="0" y="0"/>
                </a:moveTo>
                <a:lnTo>
                  <a:pt x="12188952" y="0"/>
                </a:lnTo>
                <a:lnTo>
                  <a:pt x="12188952" y="3596895"/>
                </a:lnTo>
                <a:lnTo>
                  <a:pt x="12061096" y="3635026"/>
                </a:lnTo>
                <a:cubicBezTo>
                  <a:pt x="11933500" y="3671240"/>
                  <a:pt x="11805390" y="3705769"/>
                  <a:pt x="11676800" y="3738601"/>
                </a:cubicBezTo>
                <a:cubicBezTo>
                  <a:pt x="11262789" y="3846108"/>
                  <a:pt x="10845343" y="3939710"/>
                  <a:pt x="10425355" y="4022140"/>
                </a:cubicBezTo>
                <a:cubicBezTo>
                  <a:pt x="10092810" y="4087351"/>
                  <a:pt x="9759033" y="4145748"/>
                  <a:pt x="9424022" y="4197302"/>
                </a:cubicBezTo>
                <a:cubicBezTo>
                  <a:pt x="9102997" y="4246959"/>
                  <a:pt x="8781133" y="4291526"/>
                  <a:pt x="8458419" y="4331003"/>
                </a:cubicBezTo>
                <a:cubicBezTo>
                  <a:pt x="8211360" y="4361169"/>
                  <a:pt x="7963792" y="4386742"/>
                  <a:pt x="7715970" y="4410950"/>
                </a:cubicBezTo>
                <a:lnTo>
                  <a:pt x="6951716" y="4476730"/>
                </a:lnTo>
                <a:lnTo>
                  <a:pt x="6936303" y="4478801"/>
                </a:lnTo>
                <a:lnTo>
                  <a:pt x="6790448" y="4490162"/>
                </a:lnTo>
                <a:lnTo>
                  <a:pt x="6799941" y="4491982"/>
                </a:lnTo>
                <a:cubicBezTo>
                  <a:pt x="6811623" y="4492448"/>
                  <a:pt x="6823734" y="4490275"/>
                  <a:pt x="6835432" y="4490275"/>
                </a:cubicBezTo>
                <a:cubicBezTo>
                  <a:pt x="6851580" y="4490275"/>
                  <a:pt x="6867729" y="4487668"/>
                  <a:pt x="6884003" y="4487297"/>
                </a:cubicBezTo>
                <a:cubicBezTo>
                  <a:pt x="7115805" y="4481835"/>
                  <a:pt x="7347351" y="4469668"/>
                  <a:pt x="7578771" y="4454770"/>
                </a:cubicBezTo>
                <a:cubicBezTo>
                  <a:pt x="7927552" y="4432302"/>
                  <a:pt x="8276080" y="4404123"/>
                  <a:pt x="8623845" y="4367873"/>
                </a:cubicBezTo>
                <a:cubicBezTo>
                  <a:pt x="8909939" y="4338575"/>
                  <a:pt x="9195310" y="4303940"/>
                  <a:pt x="9479970" y="4263967"/>
                </a:cubicBezTo>
                <a:cubicBezTo>
                  <a:pt x="9864901" y="4209593"/>
                  <a:pt x="10248014" y="4144879"/>
                  <a:pt x="10629308" y="4069810"/>
                </a:cubicBezTo>
                <a:cubicBezTo>
                  <a:pt x="11090114" y="3978690"/>
                  <a:pt x="11546975" y="3871184"/>
                  <a:pt x="11998498" y="3743816"/>
                </a:cubicBezTo>
                <a:lnTo>
                  <a:pt x="12188952" y="3687715"/>
                </a:lnTo>
                <a:lnTo>
                  <a:pt x="12188952" y="3742439"/>
                </a:lnTo>
                <a:lnTo>
                  <a:pt x="11829257" y="3846853"/>
                </a:lnTo>
                <a:cubicBezTo>
                  <a:pt x="11534769" y="3926550"/>
                  <a:pt x="11238120" y="3997436"/>
                  <a:pt x="10939183" y="4061368"/>
                </a:cubicBezTo>
                <a:cubicBezTo>
                  <a:pt x="10622824" y="4129150"/>
                  <a:pt x="10304941" y="4189147"/>
                  <a:pt x="9985530" y="4241373"/>
                </a:cubicBezTo>
                <a:cubicBezTo>
                  <a:pt x="9720036" y="4284822"/>
                  <a:pt x="9453814" y="4323467"/>
                  <a:pt x="9186882" y="4357320"/>
                </a:cubicBezTo>
                <a:cubicBezTo>
                  <a:pt x="8984197" y="4382894"/>
                  <a:pt x="8781514" y="4406977"/>
                  <a:pt x="8578198" y="4426839"/>
                </a:cubicBezTo>
                <a:cubicBezTo>
                  <a:pt x="8340547" y="4449559"/>
                  <a:pt x="8102644" y="4471034"/>
                  <a:pt x="7864358" y="4488290"/>
                </a:cubicBezTo>
                <a:cubicBezTo>
                  <a:pt x="7554994" y="4510634"/>
                  <a:pt x="7245502" y="4528512"/>
                  <a:pt x="6935502" y="4539684"/>
                </a:cubicBezTo>
                <a:cubicBezTo>
                  <a:pt x="6782917" y="4545147"/>
                  <a:pt x="6630334" y="4548995"/>
                  <a:pt x="6477750" y="4553587"/>
                </a:cubicBezTo>
                <a:cubicBezTo>
                  <a:pt x="6439195" y="4551503"/>
                  <a:pt x="6400529" y="4553128"/>
                  <a:pt x="6362294" y="4558430"/>
                </a:cubicBezTo>
                <a:lnTo>
                  <a:pt x="6057129" y="4558430"/>
                </a:lnTo>
                <a:lnTo>
                  <a:pt x="5977784" y="4553836"/>
                </a:lnTo>
                <a:cubicBezTo>
                  <a:pt x="5740261" y="4541423"/>
                  <a:pt x="5502739" y="4527644"/>
                  <a:pt x="5265087" y="4517587"/>
                </a:cubicBezTo>
                <a:cubicBezTo>
                  <a:pt x="4958267" y="4505171"/>
                  <a:pt x="4651826" y="4484691"/>
                  <a:pt x="4346277" y="4455517"/>
                </a:cubicBezTo>
                <a:cubicBezTo>
                  <a:pt x="4021654" y="4424605"/>
                  <a:pt x="3697795" y="4389970"/>
                  <a:pt x="3373045" y="4356948"/>
                </a:cubicBezTo>
                <a:cubicBezTo>
                  <a:pt x="3035412" y="4322686"/>
                  <a:pt x="2698456" y="4283047"/>
                  <a:pt x="2362173" y="4238021"/>
                </a:cubicBezTo>
                <a:cubicBezTo>
                  <a:pt x="1984692" y="4187868"/>
                  <a:pt x="1608364" y="4130142"/>
                  <a:pt x="1233177" y="4064845"/>
                </a:cubicBezTo>
                <a:cubicBezTo>
                  <a:pt x="842181" y="3996132"/>
                  <a:pt x="453758" y="3917644"/>
                  <a:pt x="68500" y="3825138"/>
                </a:cubicBezTo>
                <a:lnTo>
                  <a:pt x="0" y="3807783"/>
                </a:lnTo>
                <a:lnTo>
                  <a:pt x="0" y="3751294"/>
                </a:lnTo>
                <a:lnTo>
                  <a:pt x="72441" y="3770071"/>
                </a:lnTo>
                <a:cubicBezTo>
                  <a:pt x="247961" y="3812249"/>
                  <a:pt x="424164" y="3851509"/>
                  <a:pt x="600716" y="3888441"/>
                </a:cubicBezTo>
                <a:cubicBezTo>
                  <a:pt x="988279" y="3969255"/>
                  <a:pt x="1378133" y="4038153"/>
                  <a:pt x="1769512" y="4098609"/>
                </a:cubicBezTo>
                <a:cubicBezTo>
                  <a:pt x="2052426" y="4142185"/>
                  <a:pt x="2335725" y="4182282"/>
                  <a:pt x="2613554" y="4215551"/>
                </a:cubicBezTo>
                <a:cubicBezTo>
                  <a:pt x="2605544" y="4218158"/>
                  <a:pt x="2594611" y="4208102"/>
                  <a:pt x="2581134" y="4205620"/>
                </a:cubicBezTo>
                <a:cubicBezTo>
                  <a:pt x="2087178" y="4113668"/>
                  <a:pt x="1597684" y="4002775"/>
                  <a:pt x="1112635" y="3872923"/>
                </a:cubicBezTo>
                <a:cubicBezTo>
                  <a:pt x="880453" y="3810852"/>
                  <a:pt x="649713" y="3744374"/>
                  <a:pt x="420412" y="3673490"/>
                </a:cubicBezTo>
                <a:lnTo>
                  <a:pt x="0" y="3534573"/>
                </a:lnTo>
                <a:close/>
              </a:path>
            </a:pathLst>
          </a:custGeom>
          <a:noFill/>
          <a:extLst>
            <a:ext uri="{909E8E84-426E-40DD-AFC4-6F175D3DCCD1}">
              <a14:hiddenFill xmlns:a14="http://schemas.microsoft.com/office/drawing/2010/main">
                <a:solidFill>
                  <a:srgbClr val="FFFFFF"/>
                </a:solidFill>
              </a14:hiddenFill>
            </a:ext>
          </a:extLst>
        </p:spPr>
      </p:pic>
      <p:sp>
        <p:nvSpPr>
          <p:cNvPr id="73" name="sketch line">
            <a:extLst>
              <a:ext uri="{FF2B5EF4-FFF2-40B4-BE49-F238E27FC236}">
                <a16:creationId xmlns:a16="http://schemas.microsoft.com/office/drawing/2014/main" id="{3540989C-C7B8-473B-BF87-6F2DA6A9000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661305" y="5468206"/>
            <a:ext cx="1371600" cy="18288"/>
          </a:xfrm>
          <a:custGeom>
            <a:avLst/>
            <a:gdLst>
              <a:gd name="connsiteX0" fmla="*/ 0 w 1371600"/>
              <a:gd name="connsiteY0" fmla="*/ 0 h 18288"/>
              <a:gd name="connsiteX1" fmla="*/ 685800 w 1371600"/>
              <a:gd name="connsiteY1" fmla="*/ 0 h 18288"/>
              <a:gd name="connsiteX2" fmla="*/ 1371600 w 1371600"/>
              <a:gd name="connsiteY2" fmla="*/ 0 h 18288"/>
              <a:gd name="connsiteX3" fmla="*/ 1371600 w 1371600"/>
              <a:gd name="connsiteY3" fmla="*/ 18288 h 18288"/>
              <a:gd name="connsiteX4" fmla="*/ 713232 w 1371600"/>
              <a:gd name="connsiteY4" fmla="*/ 18288 h 18288"/>
              <a:gd name="connsiteX5" fmla="*/ 0 w 1371600"/>
              <a:gd name="connsiteY5" fmla="*/ 18288 h 18288"/>
              <a:gd name="connsiteX6" fmla="*/ 0 w 1371600"/>
              <a:gd name="connsiteY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1600" h="18288" fill="none" extrusionOk="0">
                <a:moveTo>
                  <a:pt x="0" y="0"/>
                </a:moveTo>
                <a:cubicBezTo>
                  <a:pt x="247303" y="31625"/>
                  <a:pt x="422310" y="-25629"/>
                  <a:pt x="685800" y="0"/>
                </a:cubicBezTo>
                <a:cubicBezTo>
                  <a:pt x="949290" y="25629"/>
                  <a:pt x="1192357" y="6696"/>
                  <a:pt x="1371600" y="0"/>
                </a:cubicBezTo>
                <a:cubicBezTo>
                  <a:pt x="1371355" y="6649"/>
                  <a:pt x="1371915" y="11310"/>
                  <a:pt x="1371600" y="18288"/>
                </a:cubicBezTo>
                <a:cubicBezTo>
                  <a:pt x="1107995" y="26464"/>
                  <a:pt x="1033361" y="32942"/>
                  <a:pt x="713232" y="18288"/>
                </a:cubicBezTo>
                <a:cubicBezTo>
                  <a:pt x="393103" y="3634"/>
                  <a:pt x="289343" y="43221"/>
                  <a:pt x="0" y="18288"/>
                </a:cubicBezTo>
                <a:cubicBezTo>
                  <a:pt x="-459" y="11562"/>
                  <a:pt x="-31" y="5093"/>
                  <a:pt x="0" y="0"/>
                </a:cubicBezTo>
                <a:close/>
              </a:path>
              <a:path w="1371600" h="18288" stroke="0" extrusionOk="0">
                <a:moveTo>
                  <a:pt x="0" y="0"/>
                </a:moveTo>
                <a:cubicBezTo>
                  <a:pt x="170249" y="-24099"/>
                  <a:pt x="504634" y="14338"/>
                  <a:pt x="644652" y="0"/>
                </a:cubicBezTo>
                <a:cubicBezTo>
                  <a:pt x="784670" y="-14338"/>
                  <a:pt x="1087773" y="8679"/>
                  <a:pt x="1371600" y="0"/>
                </a:cubicBezTo>
                <a:cubicBezTo>
                  <a:pt x="1372456" y="3662"/>
                  <a:pt x="1371030" y="13946"/>
                  <a:pt x="1371600" y="18288"/>
                </a:cubicBezTo>
                <a:cubicBezTo>
                  <a:pt x="1176823" y="-1409"/>
                  <a:pt x="900830" y="9989"/>
                  <a:pt x="713232" y="18288"/>
                </a:cubicBezTo>
                <a:cubicBezTo>
                  <a:pt x="525634" y="26587"/>
                  <a:pt x="282837" y="5724"/>
                  <a:pt x="0" y="18288"/>
                </a:cubicBezTo>
                <a:cubicBezTo>
                  <a:pt x="367" y="13143"/>
                  <a:pt x="-823" y="5844"/>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615697673">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4654294" y="4777739"/>
            <a:ext cx="6897626" cy="1399223"/>
          </a:xfrm>
          <a:prstGeom prst="rect">
            <a:avLst/>
          </a:prstGeom>
        </p:spPr>
        <p:txBody>
          <a:bodyPr vert="horz" lIns="91440" tIns="45720" rIns="91440" bIns="45720" rtlCol="0" anchor="ctr">
            <a:normAutofit/>
          </a:bodyPr>
          <a:lstStyle/>
          <a:p>
            <a:pPr>
              <a:lnSpc>
                <a:spcPct val="90000"/>
              </a:lnSpc>
              <a:spcAft>
                <a:spcPts val="600"/>
              </a:spcAft>
            </a:pPr>
            <a:r>
              <a:rPr lang="en-US" sz="1900" b="1" dirty="0"/>
              <a:t>Mixed Reality</a:t>
            </a:r>
            <a:r>
              <a:rPr lang="en-US" sz="1900" dirty="0"/>
              <a:t> (</a:t>
            </a:r>
            <a:r>
              <a:rPr lang="en-US" sz="1900" b="1" dirty="0"/>
              <a:t>MR</a:t>
            </a:r>
            <a:r>
              <a:rPr lang="en-US" sz="1900" dirty="0"/>
              <a:t>) is the merging of real and virtual worlds to produce new environments and visualizations, where physical and digital objects co-exist and interact in real time. Mixed Reality does not exclusively take place in either the physical or virtual world, but is a hybrid of reality and virtual reality via immersive technology</a:t>
            </a:r>
          </a:p>
        </p:txBody>
      </p:sp>
      <p:pic>
        <p:nvPicPr>
          <p:cNvPr id="4" name="Picture 3">
            <a:extLst>
              <a:ext uri="{FF2B5EF4-FFF2-40B4-BE49-F238E27FC236}">
                <a16:creationId xmlns:a16="http://schemas.microsoft.com/office/drawing/2014/main" id="{2A03A811-E74D-4186-ADE9-12CE78856900}"/>
              </a:ext>
            </a:extLst>
          </p:cNvPr>
          <p:cNvPicPr>
            <a:picLocks noChangeAspect="1"/>
          </p:cNvPicPr>
          <p:nvPr/>
        </p:nvPicPr>
        <p:blipFill>
          <a:blip r:embed="rId3"/>
          <a:stretch>
            <a:fillRect/>
          </a:stretch>
        </p:blipFill>
        <p:spPr>
          <a:xfrm>
            <a:off x="10777446" y="52300"/>
            <a:ext cx="1305107" cy="628738"/>
          </a:xfrm>
          <a:prstGeom prst="rect">
            <a:avLst/>
          </a:prstGeom>
        </p:spPr>
      </p:pic>
    </p:spTree>
    <p:extLst>
      <p:ext uri="{BB962C8B-B14F-4D97-AF65-F5344CB8AC3E}">
        <p14:creationId xmlns:p14="http://schemas.microsoft.com/office/powerpoint/2010/main" val="6069621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0079181" cy="1143000"/>
          </a:xfrm>
        </p:spPr>
        <p:txBody>
          <a:bodyPr>
            <a:normAutofit/>
          </a:bodyPr>
          <a:lstStyle/>
          <a:p>
            <a:pPr algn="ctr"/>
            <a:r>
              <a:rPr lang="en-US" dirty="0"/>
              <a:t>Virtual, Augmented and Mixed Reality</a:t>
            </a:r>
          </a:p>
        </p:txBody>
      </p:sp>
      <p:pic>
        <p:nvPicPr>
          <p:cNvPr id="2050" name="Picture 2" descr="Резултат с изображение за what is mixed reality"/>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7747" y="1143000"/>
            <a:ext cx="9828892" cy="55181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36860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Discussion and Workshop</a:t>
            </a:r>
          </a:p>
        </p:txBody>
      </p:sp>
      <p:sp>
        <p:nvSpPr>
          <p:cNvPr id="3" name="Content Placeholder 2"/>
          <p:cNvSpPr>
            <a:spLocks noGrp="1"/>
          </p:cNvSpPr>
          <p:nvPr>
            <p:ph idx="1"/>
          </p:nvPr>
        </p:nvSpPr>
        <p:spPr>
          <a:xfrm>
            <a:off x="838200" y="1300163"/>
            <a:ext cx="3676650" cy="5138738"/>
          </a:xfrm>
        </p:spPr>
        <p:txBody>
          <a:bodyPr>
            <a:normAutofit/>
          </a:bodyPr>
          <a:lstStyle/>
          <a:p>
            <a:r>
              <a:rPr lang="en-US" dirty="0">
                <a:solidFill>
                  <a:schemeClr val="accent2"/>
                </a:solidFill>
              </a:rPr>
              <a:t>To close the initial discussion – would you try a VR/AR app for your travel? Why? For what services?</a:t>
            </a:r>
          </a:p>
          <a:p>
            <a:r>
              <a:rPr lang="en-US" dirty="0">
                <a:solidFill>
                  <a:schemeClr val="accent2"/>
                </a:solidFill>
              </a:rPr>
              <a:t>Select a tourist company or destination and suggest how VR apps might be used, in order to improve its performance</a:t>
            </a:r>
          </a:p>
        </p:txBody>
      </p:sp>
      <p:pic>
        <p:nvPicPr>
          <p:cNvPr id="7170" name="Picture 2" descr="Hilton, technology and the &quot;deep passion&quot; for travel in APAC"/>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25686" y="1300163"/>
            <a:ext cx="6838950" cy="5129213"/>
          </a:xfrm>
          <a:prstGeom prst="rect">
            <a:avLst/>
          </a:prstGeom>
          <a:noFill/>
          <a:effectLst>
            <a:glow rad="228600">
              <a:schemeClr val="accent2">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815732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6094105" y="802955"/>
            <a:ext cx="4977976" cy="1454051"/>
          </a:xfrm>
        </p:spPr>
        <p:txBody>
          <a:bodyPr>
            <a:normAutofit/>
          </a:bodyPr>
          <a:lstStyle/>
          <a:p>
            <a:r>
              <a:rPr lang="en-US" dirty="0">
                <a:solidFill>
                  <a:schemeClr val="accent1"/>
                </a:solidFill>
                <a:latin typeface="+mn-lt"/>
              </a:rPr>
              <a:t>Augmented Reality Apps in Tourism</a:t>
            </a:r>
          </a:p>
        </p:txBody>
      </p:sp>
      <p:sp>
        <p:nvSpPr>
          <p:cNvPr id="13"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4" name="Picture 3"/>
          <p:cNvPicPr>
            <a:picLocks noChangeAspect="1"/>
          </p:cNvPicPr>
          <p:nvPr/>
        </p:nvPicPr>
        <p:blipFill rotWithShape="1">
          <a:blip r:embed="rId4">
            <a:alphaModFix/>
          </a:blip>
          <a:srcRect l="657" r="45601" b="2"/>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Content Placeholder 2"/>
          <p:cNvSpPr>
            <a:spLocks noGrp="1"/>
          </p:cNvSpPr>
          <p:nvPr>
            <p:ph idx="1"/>
          </p:nvPr>
        </p:nvSpPr>
        <p:spPr>
          <a:xfrm>
            <a:off x="6090574" y="2421682"/>
            <a:ext cx="4977578" cy="3639289"/>
          </a:xfrm>
        </p:spPr>
        <p:txBody>
          <a:bodyPr anchor="ctr">
            <a:normAutofit/>
          </a:bodyPr>
          <a:lstStyle/>
          <a:p>
            <a:r>
              <a:rPr lang="en-US" sz="2000" b="1" dirty="0" err="1">
                <a:solidFill>
                  <a:srgbClr val="000000"/>
                </a:solidFill>
              </a:rPr>
              <a:t>Wikitude</a:t>
            </a:r>
            <a:r>
              <a:rPr lang="en-US" sz="2000" b="1" dirty="0">
                <a:solidFill>
                  <a:srgbClr val="000000"/>
                </a:solidFill>
              </a:rPr>
              <a:t> - </a:t>
            </a:r>
            <a:r>
              <a:rPr lang="en-US" sz="2000" b="1" u="sng" dirty="0">
                <a:solidFill>
                  <a:srgbClr val="000000"/>
                </a:solidFill>
                <a:hlinkClick r:id="rId5"/>
              </a:rPr>
              <a:t>www.wikitude.org</a:t>
            </a:r>
            <a:endParaRPr lang="en-US" sz="2000" b="1" u="sng" dirty="0">
              <a:solidFill>
                <a:srgbClr val="000000"/>
              </a:solidFill>
            </a:endParaRPr>
          </a:p>
          <a:p>
            <a:r>
              <a:rPr lang="en-US" sz="2000" b="1" dirty="0" err="1">
                <a:solidFill>
                  <a:srgbClr val="000000"/>
                </a:solidFill>
              </a:rPr>
              <a:t>BuUuk</a:t>
            </a:r>
            <a:r>
              <a:rPr lang="en-US" sz="2000" b="1" dirty="0">
                <a:solidFill>
                  <a:srgbClr val="000000"/>
                </a:solidFill>
              </a:rPr>
              <a:t> - </a:t>
            </a:r>
            <a:r>
              <a:rPr lang="en-US" sz="2000" b="1" u="sng" dirty="0">
                <a:solidFill>
                  <a:srgbClr val="000000"/>
                </a:solidFill>
                <a:hlinkClick r:id="rId6"/>
              </a:rPr>
              <a:t>buuuk.com</a:t>
            </a:r>
            <a:endParaRPr lang="en-US" sz="2000" b="1" dirty="0">
              <a:solidFill>
                <a:srgbClr val="000000"/>
              </a:solidFill>
            </a:endParaRPr>
          </a:p>
          <a:p>
            <a:r>
              <a:rPr lang="en-US" sz="2000" b="1" dirty="0">
                <a:solidFill>
                  <a:srgbClr val="000000"/>
                </a:solidFill>
              </a:rPr>
              <a:t>Lonely Planet Compass City Guides </a:t>
            </a:r>
            <a:r>
              <a:rPr lang="en-US" sz="2000" b="1" dirty="0">
                <a:solidFill>
                  <a:srgbClr val="000000"/>
                </a:solidFill>
                <a:hlinkClick r:id="rId7"/>
              </a:rPr>
              <a:t>https://www.lonelyplanet.com/guides</a:t>
            </a:r>
            <a:r>
              <a:rPr lang="en-US" sz="2000" b="1" dirty="0">
                <a:solidFill>
                  <a:srgbClr val="000000"/>
                </a:solidFill>
              </a:rPr>
              <a:t>   </a:t>
            </a:r>
            <a:r>
              <a:rPr lang="en-US" sz="2000" dirty="0">
                <a:solidFill>
                  <a:srgbClr val="000000"/>
                </a:solidFill>
              </a:rPr>
              <a:t>  </a:t>
            </a:r>
          </a:p>
          <a:p>
            <a:r>
              <a:rPr lang="en-US" sz="2000" b="1" dirty="0" err="1">
                <a:solidFill>
                  <a:srgbClr val="000000"/>
                </a:solidFill>
              </a:rPr>
              <a:t>Etips</a:t>
            </a:r>
            <a:r>
              <a:rPr lang="en-US" sz="2000" b="1" dirty="0">
                <a:solidFill>
                  <a:srgbClr val="000000"/>
                </a:solidFill>
              </a:rPr>
              <a:t> City Guides - </a:t>
            </a:r>
            <a:r>
              <a:rPr lang="en-US" sz="2000" b="1" dirty="0">
                <a:solidFill>
                  <a:srgbClr val="000000"/>
                </a:solidFill>
                <a:hlinkClick r:id="rId8"/>
              </a:rPr>
              <a:t>https://etips.com</a:t>
            </a:r>
            <a:r>
              <a:rPr lang="en-US" sz="2000" b="1" dirty="0">
                <a:solidFill>
                  <a:srgbClr val="000000"/>
                </a:solidFill>
              </a:rPr>
              <a:t> </a:t>
            </a:r>
          </a:p>
          <a:p>
            <a:r>
              <a:rPr lang="en-US" sz="2000" b="1" dirty="0">
                <a:solidFill>
                  <a:srgbClr val="000000"/>
                </a:solidFill>
              </a:rPr>
              <a:t>Google Goggles</a:t>
            </a:r>
            <a:r>
              <a:rPr lang="en-US" sz="2000" dirty="0">
                <a:solidFill>
                  <a:srgbClr val="000000"/>
                </a:solidFill>
              </a:rPr>
              <a:t> - </a:t>
            </a:r>
            <a:r>
              <a:rPr lang="en-US" sz="2000" b="1" dirty="0">
                <a:solidFill>
                  <a:srgbClr val="000000"/>
                </a:solidFill>
                <a:hlinkClick r:id="rId9"/>
              </a:rPr>
              <a:t>https://google-goggles.en.softonic.com/android</a:t>
            </a:r>
            <a:r>
              <a:rPr lang="en-US" sz="2000" b="1" dirty="0">
                <a:solidFill>
                  <a:srgbClr val="000000"/>
                </a:solidFill>
              </a:rPr>
              <a:t> </a:t>
            </a:r>
          </a:p>
          <a:p>
            <a:r>
              <a:rPr lang="en-US" sz="2000" b="1" dirty="0">
                <a:solidFill>
                  <a:srgbClr val="000000"/>
                </a:solidFill>
              </a:rPr>
              <a:t>Google Translate</a:t>
            </a:r>
          </a:p>
          <a:p>
            <a:endParaRPr lang="en-US" sz="2000" dirty="0">
              <a:solidFill>
                <a:srgbClr val="000000"/>
              </a:solidFill>
            </a:endParaRPr>
          </a:p>
        </p:txBody>
      </p:sp>
      <p:pic>
        <p:nvPicPr>
          <p:cNvPr id="6" name="Picture 5">
            <a:extLst>
              <a:ext uri="{FF2B5EF4-FFF2-40B4-BE49-F238E27FC236}">
                <a16:creationId xmlns:a16="http://schemas.microsoft.com/office/drawing/2014/main" id="{ADF9DC8E-4F70-48C6-A1C8-DC13999BA98A}"/>
              </a:ext>
            </a:extLst>
          </p:cNvPr>
          <p:cNvPicPr>
            <a:picLocks noChangeAspect="1"/>
          </p:cNvPicPr>
          <p:nvPr/>
        </p:nvPicPr>
        <p:blipFill>
          <a:blip r:embed="rId10"/>
          <a:stretch>
            <a:fillRect/>
          </a:stretch>
        </p:blipFill>
        <p:spPr>
          <a:xfrm>
            <a:off x="10299758" y="74537"/>
            <a:ext cx="1772833" cy="832694"/>
          </a:xfrm>
          <a:prstGeom prst="rect">
            <a:avLst/>
          </a:prstGeom>
        </p:spPr>
      </p:pic>
    </p:spTree>
    <p:extLst>
      <p:ext uri="{BB962C8B-B14F-4D97-AF65-F5344CB8AC3E}">
        <p14:creationId xmlns:p14="http://schemas.microsoft.com/office/powerpoint/2010/main" val="10447840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References and Further Reading:</a:t>
            </a:r>
            <a:endParaRPr lang="bg-BG" dirty="0"/>
          </a:p>
        </p:txBody>
      </p:sp>
      <p:sp>
        <p:nvSpPr>
          <p:cNvPr id="3" name="Content Placeholder 2"/>
          <p:cNvSpPr>
            <a:spLocks noGrp="1"/>
          </p:cNvSpPr>
          <p:nvPr>
            <p:ph idx="1"/>
          </p:nvPr>
        </p:nvSpPr>
        <p:spPr>
          <a:xfrm>
            <a:off x="144379" y="1080656"/>
            <a:ext cx="12047621" cy="5777344"/>
          </a:xfrm>
        </p:spPr>
        <p:txBody>
          <a:bodyPr>
            <a:noAutofit/>
          </a:bodyPr>
          <a:lstStyle/>
          <a:p>
            <a:pPr>
              <a:lnSpc>
                <a:spcPct val="100000"/>
              </a:lnSpc>
              <a:spcBef>
                <a:spcPts val="0"/>
              </a:spcBef>
            </a:pPr>
            <a:r>
              <a:rPr lang="en-US" sz="1500" dirty="0" err="1"/>
              <a:t>Arnaldi</a:t>
            </a:r>
            <a:r>
              <a:rPr lang="en-US" sz="1500" dirty="0"/>
              <a:t>, B., </a:t>
            </a:r>
            <a:r>
              <a:rPr lang="en-US" sz="1500" dirty="0" err="1"/>
              <a:t>Guitton</a:t>
            </a:r>
            <a:r>
              <a:rPr lang="en-US" sz="1500" dirty="0"/>
              <a:t>, P. &amp; Moreau, G. (eds.) (2018) Virtual Reality and Augmented Reality: Myths and Realities, John </a:t>
            </a:r>
            <a:r>
              <a:rPr lang="en-US" sz="1500" dirty="0" err="1"/>
              <a:t>Wiley&amp;Sons</a:t>
            </a:r>
            <a:r>
              <a:rPr lang="en-US" sz="1500" dirty="0"/>
              <a:t> Inc. Great Britain </a:t>
            </a:r>
          </a:p>
          <a:p>
            <a:pPr>
              <a:lnSpc>
                <a:spcPct val="100000"/>
              </a:lnSpc>
              <a:spcBef>
                <a:spcPts val="0"/>
              </a:spcBef>
            </a:pPr>
            <a:r>
              <a:rPr lang="en-US" sz="1500" dirty="0" err="1"/>
              <a:t>Correia</a:t>
            </a:r>
            <a:r>
              <a:rPr lang="en-US" sz="1500" dirty="0"/>
              <a:t> </a:t>
            </a:r>
            <a:r>
              <a:rPr lang="en-US" sz="1500" dirty="0" err="1"/>
              <a:t>Loureiro</a:t>
            </a:r>
            <a:r>
              <a:rPr lang="en-US" sz="1500" dirty="0"/>
              <a:t>, S.M. (2020) Managerial Challenges and Social Impacts of Virtual and Augmented Reality, IGI Global: USA </a:t>
            </a:r>
          </a:p>
          <a:p>
            <a:pPr>
              <a:lnSpc>
                <a:spcPct val="100000"/>
              </a:lnSpc>
              <a:spcBef>
                <a:spcPts val="0"/>
              </a:spcBef>
            </a:pPr>
            <a:r>
              <a:rPr lang="en-US" sz="1500" dirty="0"/>
              <a:t>de </a:t>
            </a:r>
            <a:r>
              <a:rPr lang="en-US" sz="1500" dirty="0" err="1"/>
              <a:t>Paiva</a:t>
            </a:r>
            <a:r>
              <a:rPr lang="en-US" sz="1500" dirty="0"/>
              <a:t> </a:t>
            </a:r>
            <a:r>
              <a:rPr lang="en-US" sz="1500" dirty="0" err="1"/>
              <a:t>Guimarães</a:t>
            </a:r>
            <a:r>
              <a:rPr lang="en-US" sz="1500" dirty="0"/>
              <a:t>, M., &amp; Martins, V. F. (2014, May). A checklist to evaluate augmented reality applications. In </a:t>
            </a:r>
            <a:r>
              <a:rPr lang="en-US" sz="1500" i="1" dirty="0"/>
              <a:t>2014 XVI Symposium on Virtual and Augmented Reality</a:t>
            </a:r>
            <a:r>
              <a:rPr lang="en-US" sz="1500" dirty="0"/>
              <a:t> (pp. 45-52). IEEE.</a:t>
            </a:r>
          </a:p>
          <a:p>
            <a:pPr>
              <a:lnSpc>
                <a:spcPct val="100000"/>
              </a:lnSpc>
              <a:spcBef>
                <a:spcPts val="0"/>
              </a:spcBef>
            </a:pPr>
            <a:r>
              <a:rPr lang="en-US" sz="1500" dirty="0" err="1"/>
              <a:t>Filipowiak</a:t>
            </a:r>
            <a:r>
              <a:rPr lang="en-US" sz="1500" dirty="0"/>
              <a:t>, J. (2019). Application of AR &amp; VR in different industries with an assessment of potential results </a:t>
            </a:r>
            <a:r>
              <a:rPr lang="en-US" sz="1500" u="sng" dirty="0">
                <a:hlinkClick r:id="rId2"/>
              </a:rPr>
              <a:t>https://virtualist.app/should-your-business-consider-virtual-reality-vr-benefits-and-roi</a:t>
            </a:r>
            <a:r>
              <a:rPr lang="bg-BG" sz="1500" dirty="0"/>
              <a:t> </a:t>
            </a:r>
            <a:endParaRPr lang="en-US" sz="1500" dirty="0"/>
          </a:p>
          <a:p>
            <a:pPr>
              <a:lnSpc>
                <a:spcPct val="100000"/>
              </a:lnSpc>
              <a:spcBef>
                <a:spcPts val="0"/>
              </a:spcBef>
            </a:pPr>
            <a:r>
              <a:rPr lang="en-US" sz="1500" dirty="0"/>
              <a:t>Jung, T., tom </a:t>
            </a:r>
            <a:r>
              <a:rPr lang="en-US" sz="1500" dirty="0" err="1"/>
              <a:t>Dieck</a:t>
            </a:r>
            <a:r>
              <a:rPr lang="en-US" sz="1500" dirty="0"/>
              <a:t>, M.C. &amp; </a:t>
            </a:r>
            <a:r>
              <a:rPr lang="en-US" sz="1500" dirty="0" err="1"/>
              <a:t>Rauschnabel</a:t>
            </a:r>
            <a:r>
              <a:rPr lang="en-US" sz="1500" dirty="0"/>
              <a:t>, P.A. (eds.) (2020) Augmented Reality and Virtual Reality: Changing Realities in a Dynamic World, Springer: Switzerland </a:t>
            </a:r>
          </a:p>
          <a:p>
            <a:pPr>
              <a:lnSpc>
                <a:spcPct val="100000"/>
              </a:lnSpc>
              <a:spcBef>
                <a:spcPts val="0"/>
              </a:spcBef>
            </a:pPr>
            <a:r>
              <a:rPr lang="en-US" sz="1500" dirty="0" err="1"/>
              <a:t>Nayyar</a:t>
            </a:r>
            <a:r>
              <a:rPr lang="en-US" sz="1500" dirty="0"/>
              <a:t>, A., </a:t>
            </a:r>
            <a:r>
              <a:rPr lang="en-US" sz="1500" dirty="0" err="1"/>
              <a:t>Mahapatra</a:t>
            </a:r>
            <a:r>
              <a:rPr lang="en-US" sz="1500" dirty="0"/>
              <a:t>, B., Le, D., &amp; </a:t>
            </a:r>
            <a:r>
              <a:rPr lang="en-US" sz="1500" dirty="0" err="1"/>
              <a:t>Suseendran</a:t>
            </a:r>
            <a:r>
              <a:rPr lang="en-US" sz="1500" dirty="0"/>
              <a:t>, G. (2018). Virtual Reality (VR) &amp; Augmented Reality (AR) technologies for tourism and hospitality industry. </a:t>
            </a:r>
            <a:r>
              <a:rPr lang="en-US" sz="1500" i="1" dirty="0"/>
              <a:t>International Journal of Engineering &amp; Technology</a:t>
            </a:r>
            <a:r>
              <a:rPr lang="en-US" sz="1500" dirty="0"/>
              <a:t>, </a:t>
            </a:r>
            <a:r>
              <a:rPr lang="en-US" sz="1500" i="1" dirty="0"/>
              <a:t>7</a:t>
            </a:r>
            <a:r>
              <a:rPr lang="en-US" sz="1500" dirty="0"/>
              <a:t>(2.21), 156-160.</a:t>
            </a:r>
          </a:p>
          <a:p>
            <a:pPr>
              <a:lnSpc>
                <a:spcPct val="100000"/>
              </a:lnSpc>
              <a:spcBef>
                <a:spcPts val="0"/>
              </a:spcBef>
            </a:pPr>
            <a:r>
              <a:rPr lang="en-US" sz="1500" dirty="0"/>
              <a:t>Nielsen, J. (2012). </a:t>
            </a:r>
            <a:r>
              <a:rPr lang="en-US" sz="1500" b="1" dirty="0"/>
              <a:t>Usability 101: Introduction to Usability</a:t>
            </a:r>
            <a:r>
              <a:rPr lang="en-US" sz="1500" dirty="0"/>
              <a:t> URL </a:t>
            </a:r>
            <a:r>
              <a:rPr lang="en-US" sz="1500" dirty="0">
                <a:hlinkClick r:id="rId3"/>
              </a:rPr>
              <a:t>https://www.nngroup.com/articles/usability-101-introduction-to-usability</a:t>
            </a:r>
            <a:endParaRPr lang="en-US" sz="1500" dirty="0"/>
          </a:p>
          <a:p>
            <a:pPr>
              <a:lnSpc>
                <a:spcPct val="100000"/>
              </a:lnSpc>
              <a:spcBef>
                <a:spcPts val="0"/>
              </a:spcBef>
            </a:pPr>
            <a:r>
              <a:rPr lang="en-US" sz="1500" dirty="0"/>
              <a:t>Schaeffer, S. E. (2014). Usability evaluation for augmented reality. University of Helsinki. URL: </a:t>
            </a:r>
            <a:r>
              <a:rPr lang="en-US" sz="1500" dirty="0">
                <a:hlinkClick r:id="rId4"/>
              </a:rPr>
              <a:t>https://helda.helsinki.fi/bitstream/handle/10138/136421/HY-C-2014-1.pdf?sequence=1&amp;isAllowed=y</a:t>
            </a:r>
            <a:r>
              <a:rPr lang="en-US" sz="1500" dirty="0"/>
              <a:t> </a:t>
            </a:r>
            <a:endParaRPr lang="bg-BG" sz="1500" dirty="0"/>
          </a:p>
          <a:p>
            <a:pPr>
              <a:lnSpc>
                <a:spcPct val="100000"/>
              </a:lnSpc>
              <a:spcBef>
                <a:spcPts val="0"/>
              </a:spcBef>
            </a:pPr>
            <a:r>
              <a:rPr lang="en-US" sz="1500" dirty="0" err="1"/>
              <a:t>Ocampo</a:t>
            </a:r>
            <a:r>
              <a:rPr lang="en-US" sz="1500" dirty="0"/>
              <a:t>, A. J., &amp; </a:t>
            </a:r>
            <a:r>
              <a:rPr lang="en-US" sz="1500" dirty="0" err="1"/>
              <a:t>Palaoag</a:t>
            </a:r>
            <a:r>
              <a:rPr lang="en-US" sz="1500" dirty="0"/>
              <a:t>, T. (2019, February). Improving tourism experience in open data environment with mobile augmented reality: needs and challenges. In </a:t>
            </a:r>
            <a:r>
              <a:rPr lang="en-US" sz="1500" i="1" dirty="0"/>
              <a:t>IOP Conference Series: Materials Science and Engineering</a:t>
            </a:r>
            <a:r>
              <a:rPr lang="en-US" sz="1500" dirty="0"/>
              <a:t> (Vol. 482, No. 1, p. 012005). IOP Publishing. URL: https://iopscience.iop.org/article/10.1088/1757-899X/482/1/012005/pdf</a:t>
            </a:r>
          </a:p>
          <a:p>
            <a:pPr>
              <a:lnSpc>
                <a:spcPct val="100000"/>
              </a:lnSpc>
              <a:spcBef>
                <a:spcPts val="0"/>
              </a:spcBef>
            </a:pPr>
            <a:r>
              <a:rPr lang="en-US" sz="1500" dirty="0"/>
              <a:t>ÖZKUL, E., &amp; </a:t>
            </a:r>
            <a:r>
              <a:rPr lang="en-US" sz="1500" dirty="0" err="1"/>
              <a:t>Kumlu</a:t>
            </a:r>
            <a:r>
              <a:rPr lang="en-US" sz="1500" dirty="0"/>
              <a:t>, S. T. (2019). Augmented Reality Applications in Tourism. </a:t>
            </a:r>
            <a:r>
              <a:rPr lang="en-US" sz="1500" i="1" dirty="0" err="1"/>
              <a:t>Uluslararası</a:t>
            </a:r>
            <a:r>
              <a:rPr lang="en-US" sz="1500" i="1" dirty="0"/>
              <a:t> </a:t>
            </a:r>
            <a:r>
              <a:rPr lang="en-US" sz="1500" i="1" dirty="0" err="1"/>
              <a:t>Güncel</a:t>
            </a:r>
            <a:r>
              <a:rPr lang="en-US" sz="1500" i="1" dirty="0"/>
              <a:t> </a:t>
            </a:r>
            <a:r>
              <a:rPr lang="en-US" sz="1500" i="1" dirty="0" err="1"/>
              <a:t>Turizm</a:t>
            </a:r>
            <a:r>
              <a:rPr lang="en-US" sz="1500" i="1" dirty="0"/>
              <a:t> </a:t>
            </a:r>
            <a:r>
              <a:rPr lang="en-US" sz="1500" i="1" dirty="0" err="1"/>
              <a:t>Araştırmaları</a:t>
            </a:r>
            <a:r>
              <a:rPr lang="en-US" sz="1500" i="1" dirty="0"/>
              <a:t> </a:t>
            </a:r>
            <a:r>
              <a:rPr lang="en-US" sz="1500" i="1" dirty="0" err="1"/>
              <a:t>Dergisi</a:t>
            </a:r>
            <a:r>
              <a:rPr lang="en-US" sz="1500" dirty="0"/>
              <a:t>, </a:t>
            </a:r>
            <a:r>
              <a:rPr lang="en-US" sz="1500" i="1" dirty="0"/>
              <a:t>3</a:t>
            </a:r>
            <a:r>
              <a:rPr lang="en-US" sz="1500" dirty="0"/>
              <a:t>(2), 107-122</a:t>
            </a:r>
          </a:p>
          <a:p>
            <a:pPr>
              <a:lnSpc>
                <a:spcPct val="100000"/>
              </a:lnSpc>
              <a:spcBef>
                <a:spcPts val="0"/>
              </a:spcBef>
            </a:pPr>
            <a:r>
              <a:rPr lang="en-US" sz="1500" dirty="0"/>
              <a:t>Tom </a:t>
            </a:r>
            <a:r>
              <a:rPr lang="en-US" sz="1500" dirty="0" err="1"/>
              <a:t>Dieck</a:t>
            </a:r>
            <a:r>
              <a:rPr lang="en-US" sz="1500" dirty="0"/>
              <a:t>, M.C. &amp; Jung, T. (eds.) (2019) Augmented Reality and Virtual Reality: The power of AR and VR for business, Springer: Switzerland </a:t>
            </a:r>
          </a:p>
          <a:p>
            <a:pPr>
              <a:lnSpc>
                <a:spcPct val="100000"/>
              </a:lnSpc>
              <a:spcBef>
                <a:spcPts val="0"/>
              </a:spcBef>
            </a:pPr>
            <a:r>
              <a:rPr lang="en-US" sz="1500" dirty="0" err="1"/>
              <a:t>Tussyadiah</a:t>
            </a:r>
            <a:r>
              <a:rPr lang="en-US" sz="1500" dirty="0"/>
              <a:t>, I. P., Jung, T. H., &amp; tom </a:t>
            </a:r>
            <a:r>
              <a:rPr lang="en-US" sz="1500" dirty="0" err="1"/>
              <a:t>Dieck</a:t>
            </a:r>
            <a:r>
              <a:rPr lang="en-US" sz="1500" dirty="0"/>
              <a:t>, M. C. (2018). Embodiment of wearable augmented reality technology in tourism experiences. Journal of Travel research, 57(5), 597-611.</a:t>
            </a:r>
          </a:p>
          <a:p>
            <a:pPr>
              <a:lnSpc>
                <a:spcPct val="100000"/>
              </a:lnSpc>
              <a:spcBef>
                <a:spcPts val="0"/>
              </a:spcBef>
            </a:pPr>
            <a:r>
              <a:rPr lang="en-US" sz="1500" dirty="0"/>
              <a:t>Wei, W. (2019). Research progress on virtual reality (VR) and augmented reality (AR) in tourism and hospitality. </a:t>
            </a:r>
            <a:r>
              <a:rPr lang="en-US" sz="1500" i="1" dirty="0"/>
              <a:t>Journal of Hospitality and Tourism Technology</a:t>
            </a:r>
            <a:r>
              <a:rPr lang="en-US" sz="1500" dirty="0"/>
              <a:t>. 10(4), 539-570</a:t>
            </a:r>
          </a:p>
          <a:p>
            <a:pPr>
              <a:lnSpc>
                <a:spcPct val="100000"/>
              </a:lnSpc>
              <a:spcBef>
                <a:spcPts val="0"/>
              </a:spcBef>
            </a:pPr>
            <a:r>
              <a:rPr lang="en-US" sz="1500" dirty="0"/>
              <a:t>Yung, R., &amp; </a:t>
            </a:r>
            <a:r>
              <a:rPr lang="en-US" sz="1500" dirty="0" err="1"/>
              <a:t>Khoo</a:t>
            </a:r>
            <a:r>
              <a:rPr lang="en-US" sz="1500" dirty="0"/>
              <a:t>-Lattimore, C. (2019). New realities: a systematic literature review on virtual reality and augmented reality in tourism research. </a:t>
            </a:r>
            <a:r>
              <a:rPr lang="en-US" sz="1500" i="1" dirty="0"/>
              <a:t>Current Issues in Tourism</a:t>
            </a:r>
            <a:r>
              <a:rPr lang="en-US" sz="1500" dirty="0"/>
              <a:t>, </a:t>
            </a:r>
            <a:r>
              <a:rPr lang="en-US" sz="1500" i="1" dirty="0"/>
              <a:t>22</a:t>
            </a:r>
            <a:r>
              <a:rPr lang="en-US" sz="1500" dirty="0"/>
              <a:t>(17), 2056-2081.</a:t>
            </a:r>
          </a:p>
        </p:txBody>
      </p:sp>
    </p:spTree>
    <p:extLst>
      <p:ext uri="{BB962C8B-B14F-4D97-AF65-F5344CB8AC3E}">
        <p14:creationId xmlns:p14="http://schemas.microsoft.com/office/powerpoint/2010/main" val="11881734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Indicative Contents</a:t>
            </a:r>
          </a:p>
        </p:txBody>
      </p:sp>
      <p:sp>
        <p:nvSpPr>
          <p:cNvPr id="3" name="Content Placeholder 2"/>
          <p:cNvSpPr>
            <a:spLocks noGrp="1"/>
          </p:cNvSpPr>
          <p:nvPr>
            <p:ph idx="1"/>
          </p:nvPr>
        </p:nvSpPr>
        <p:spPr/>
        <p:txBody>
          <a:bodyPr/>
          <a:lstStyle/>
          <a:p>
            <a:r>
              <a:rPr lang="en-US" dirty="0"/>
              <a:t>What is Virtual Reality?</a:t>
            </a:r>
          </a:p>
          <a:p>
            <a:r>
              <a:rPr lang="en-US" dirty="0"/>
              <a:t>Application of VR in tourism industry</a:t>
            </a:r>
          </a:p>
          <a:p>
            <a:r>
              <a:rPr lang="en-US" dirty="0"/>
              <a:t>What is Augmented Reality?</a:t>
            </a:r>
          </a:p>
          <a:p>
            <a:r>
              <a:rPr lang="en-US" dirty="0"/>
              <a:t>Application of AR in tourism industry</a:t>
            </a:r>
          </a:p>
          <a:p>
            <a:r>
              <a:rPr lang="en-US" dirty="0"/>
              <a:t>Examples of real VR/AR apps in the tourism</a:t>
            </a:r>
          </a:p>
          <a:p>
            <a:endParaRPr lang="en-US" dirty="0"/>
          </a:p>
        </p:txBody>
      </p:sp>
    </p:spTree>
    <p:extLst>
      <p:ext uri="{BB962C8B-B14F-4D97-AF65-F5344CB8AC3E}">
        <p14:creationId xmlns:p14="http://schemas.microsoft.com/office/powerpoint/2010/main" val="28074088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Opening Discussion</a:t>
            </a:r>
          </a:p>
        </p:txBody>
      </p:sp>
      <p:sp>
        <p:nvSpPr>
          <p:cNvPr id="3" name="Content Placeholder 2"/>
          <p:cNvSpPr>
            <a:spLocks noGrp="1"/>
          </p:cNvSpPr>
          <p:nvPr>
            <p:ph idx="1"/>
          </p:nvPr>
        </p:nvSpPr>
        <p:spPr>
          <a:xfrm>
            <a:off x="4890654" y="2640506"/>
            <a:ext cx="6463145" cy="2483139"/>
          </a:xfrm>
        </p:spPr>
        <p:txBody>
          <a:bodyPr/>
          <a:lstStyle/>
          <a:p>
            <a:r>
              <a:rPr lang="en-US" dirty="0">
                <a:solidFill>
                  <a:schemeClr val="accent2"/>
                </a:solidFill>
              </a:rPr>
              <a:t>Have you ever tried a virtual or augmented reality app? Share your experience and perceptions</a:t>
            </a:r>
          </a:p>
          <a:p>
            <a:r>
              <a:rPr lang="en-US" dirty="0">
                <a:solidFill>
                  <a:schemeClr val="accent2"/>
                </a:solidFill>
              </a:rPr>
              <a:t>Would you try one during your travel? Why? For what services?</a:t>
            </a:r>
          </a:p>
        </p:txBody>
      </p:sp>
      <p:pic>
        <p:nvPicPr>
          <p:cNvPr id="6" name="Picture 5">
            <a:extLst>
              <a:ext uri="{FF2B5EF4-FFF2-40B4-BE49-F238E27FC236}">
                <a16:creationId xmlns:a16="http://schemas.microsoft.com/office/drawing/2014/main" id="{BBF1A41E-10F0-4775-BACA-D843736A8D22}"/>
              </a:ext>
            </a:extLst>
          </p:cNvPr>
          <p:cNvPicPr>
            <a:picLocks noChangeAspect="1"/>
          </p:cNvPicPr>
          <p:nvPr/>
        </p:nvPicPr>
        <p:blipFill>
          <a:blip r:embed="rId2"/>
          <a:stretch>
            <a:fillRect/>
          </a:stretch>
        </p:blipFill>
        <p:spPr>
          <a:xfrm>
            <a:off x="-1" y="1111925"/>
            <a:ext cx="4641274" cy="5426906"/>
          </a:xfrm>
          <a:prstGeom prst="rect">
            <a:avLst/>
          </a:prstGeom>
        </p:spPr>
      </p:pic>
    </p:spTree>
    <p:extLst>
      <p:ext uri="{BB962C8B-B14F-4D97-AF65-F5344CB8AC3E}">
        <p14:creationId xmlns:p14="http://schemas.microsoft.com/office/powerpoint/2010/main" val="320078656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vrgal.net/wp-content/uploads/2019/11/image-2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2355667"/>
            <a:ext cx="4932481" cy="2774521"/>
          </a:xfrm>
          <a:prstGeom prst="rect">
            <a:avLst/>
          </a:prstGeom>
          <a:noFill/>
          <a:ln>
            <a:solidFill>
              <a:schemeClr val="accent1"/>
            </a:solidFill>
          </a:ln>
          <a:effectLst>
            <a:softEdge rad="127000"/>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What is Virtual Reality (VR)?</a:t>
            </a:r>
            <a:endParaRPr lang="bg-BG" dirty="0"/>
          </a:p>
        </p:txBody>
      </p:sp>
      <p:sp>
        <p:nvSpPr>
          <p:cNvPr id="3" name="Content Placeholder 2"/>
          <p:cNvSpPr>
            <a:spLocks noGrp="1"/>
          </p:cNvSpPr>
          <p:nvPr>
            <p:ph idx="1"/>
          </p:nvPr>
        </p:nvSpPr>
        <p:spPr>
          <a:xfrm>
            <a:off x="624417" y="2801939"/>
            <a:ext cx="6519333" cy="2384423"/>
          </a:xfrm>
        </p:spPr>
        <p:txBody>
          <a:bodyPr>
            <a:normAutofit lnSpcReduction="10000"/>
          </a:bodyPr>
          <a:lstStyle/>
          <a:p>
            <a:r>
              <a:rPr lang="en-US" sz="2400" dirty="0"/>
              <a:t>The display will typically be split between your eyes, creating a stereoscopic 3D effect with stereo sound, and together with the technology and the input tracking, it will create an immersive, believable experience, allowing you to explore the virtual world being generated by the computer.</a:t>
            </a:r>
          </a:p>
          <a:p>
            <a:pPr marL="0" indent="0">
              <a:buNone/>
            </a:pPr>
            <a:endParaRPr lang="bg-BG" dirty="0"/>
          </a:p>
        </p:txBody>
      </p:sp>
      <p:sp>
        <p:nvSpPr>
          <p:cNvPr id="5" name="TextBox 4"/>
          <p:cNvSpPr txBox="1"/>
          <p:nvPr/>
        </p:nvSpPr>
        <p:spPr>
          <a:xfrm>
            <a:off x="624417" y="1367814"/>
            <a:ext cx="10806113" cy="1200329"/>
          </a:xfrm>
          <a:prstGeom prst="rect">
            <a:avLst/>
          </a:prstGeom>
          <a:noFill/>
        </p:spPr>
        <p:txBody>
          <a:bodyPr wrap="square" rtlCol="0">
            <a:spAutoFit/>
          </a:bodyPr>
          <a:lstStyle/>
          <a:p>
            <a:pPr marL="342900" indent="-342900">
              <a:buFont typeface="Arial" panose="020B0604020202020204" pitchFamily="34" charset="0"/>
              <a:buChar char="•"/>
            </a:pPr>
            <a:r>
              <a:rPr lang="en-US" sz="2400" dirty="0"/>
              <a:t>The virtual reality is one created by computers that allows you to experience and interact with a 3D world that isn't real by putting on a head-mounted display and some form of input tracking. </a:t>
            </a:r>
          </a:p>
        </p:txBody>
      </p:sp>
      <p:sp>
        <p:nvSpPr>
          <p:cNvPr id="6" name="TextBox 5"/>
          <p:cNvSpPr txBox="1"/>
          <p:nvPr/>
        </p:nvSpPr>
        <p:spPr>
          <a:xfrm>
            <a:off x="624417" y="5329238"/>
            <a:ext cx="10201275" cy="830997"/>
          </a:xfrm>
          <a:prstGeom prst="rect">
            <a:avLst/>
          </a:prstGeom>
          <a:noFill/>
        </p:spPr>
        <p:txBody>
          <a:bodyPr wrap="square" rtlCol="0">
            <a:spAutoFit/>
          </a:bodyPr>
          <a:lstStyle/>
          <a:p>
            <a:pPr marL="342900" indent="-342900">
              <a:buFont typeface="Arial" panose="020B0604020202020204" pitchFamily="34" charset="0"/>
              <a:buChar char="•"/>
            </a:pPr>
            <a:r>
              <a:rPr lang="en-US" sz="2400" dirty="0"/>
              <a:t>VR solutions need specific locations, hardware and software to be implemented </a:t>
            </a:r>
          </a:p>
        </p:txBody>
      </p:sp>
    </p:spTree>
    <p:extLst>
      <p:ext uri="{BB962C8B-B14F-4D97-AF65-F5344CB8AC3E}">
        <p14:creationId xmlns:p14="http://schemas.microsoft.com/office/powerpoint/2010/main" val="19892139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3" name="Rectangle 17"/>
          <p:cNvSpPr>
            <a:spLocks noGrp="1" noChangeArrowheads="1"/>
          </p:cNvSpPr>
          <p:nvPr>
            <p:ph type="title"/>
          </p:nvPr>
        </p:nvSpPr>
        <p:spPr>
          <a:xfrm>
            <a:off x="372534" y="0"/>
            <a:ext cx="9785620" cy="1080655"/>
          </a:xfrm>
          <a:noFill/>
          <a:ln/>
        </p:spPr>
        <p:txBody>
          <a:bodyPr>
            <a:noAutofit/>
          </a:bodyPr>
          <a:lstStyle/>
          <a:p>
            <a:r>
              <a:rPr lang="en-US" altLang="en-US" sz="4000" dirty="0"/>
              <a:t>Why Use Virtual Reality in the Travel Industry?</a:t>
            </a:r>
          </a:p>
        </p:txBody>
      </p:sp>
      <p:sp>
        <p:nvSpPr>
          <p:cNvPr id="4" name="Content Placeholder 3"/>
          <p:cNvSpPr>
            <a:spLocks noGrp="1"/>
          </p:cNvSpPr>
          <p:nvPr>
            <p:ph idx="1"/>
          </p:nvPr>
        </p:nvSpPr>
        <p:spPr>
          <a:xfrm>
            <a:off x="372534" y="1583683"/>
            <a:ext cx="6651721" cy="5029200"/>
          </a:xfrm>
        </p:spPr>
        <p:txBody>
          <a:bodyPr>
            <a:normAutofit lnSpcReduction="10000"/>
          </a:bodyPr>
          <a:lstStyle/>
          <a:p>
            <a:r>
              <a:rPr lang="en-US" dirty="0"/>
              <a:t>Customers are looking to purchase</a:t>
            </a:r>
            <a:r>
              <a:rPr lang="en-US" b="1" dirty="0"/>
              <a:t> </a:t>
            </a:r>
            <a:r>
              <a:rPr lang="en-US" b="1" dirty="0">
                <a:solidFill>
                  <a:schemeClr val="accent2"/>
                </a:solidFill>
              </a:rPr>
              <a:t>experiences</a:t>
            </a:r>
            <a:r>
              <a:rPr lang="en-US" dirty="0"/>
              <a:t>, rather than products, </a:t>
            </a:r>
          </a:p>
          <a:p>
            <a:r>
              <a:rPr lang="en-US" dirty="0" err="1"/>
              <a:t>Travellers</a:t>
            </a:r>
            <a:r>
              <a:rPr lang="en-US" dirty="0"/>
              <a:t> require</a:t>
            </a:r>
            <a:r>
              <a:rPr lang="en-US" b="1" dirty="0"/>
              <a:t> </a:t>
            </a:r>
            <a:r>
              <a:rPr lang="en-US" b="1" dirty="0">
                <a:solidFill>
                  <a:schemeClr val="accent2"/>
                </a:solidFill>
              </a:rPr>
              <a:t>lots of information </a:t>
            </a:r>
            <a:r>
              <a:rPr lang="en-US" dirty="0"/>
              <a:t>before they book – through the intelligent use of virtual reality this process can be shortened significantly</a:t>
            </a:r>
          </a:p>
          <a:p>
            <a:r>
              <a:rPr lang="en-US" dirty="0"/>
              <a:t>Many hotels and travel companies are now providing virtual reality elements on their websites or apps, </a:t>
            </a:r>
          </a:p>
          <a:p>
            <a:r>
              <a:rPr lang="en-US" dirty="0"/>
              <a:t>This immersion enables companies in the tourism industry to provide a kind of </a:t>
            </a:r>
            <a:r>
              <a:rPr lang="en-US" i="1" dirty="0"/>
              <a:t>‘try before you buy’</a:t>
            </a:r>
            <a:r>
              <a:rPr lang="en-US" dirty="0"/>
              <a:t> option for the first time</a:t>
            </a:r>
            <a:endParaRPr lang="bg-BG" dirty="0"/>
          </a:p>
        </p:txBody>
      </p:sp>
      <p:pic>
        <p:nvPicPr>
          <p:cNvPr id="6" name="Picture 5">
            <a:extLst>
              <a:ext uri="{FF2B5EF4-FFF2-40B4-BE49-F238E27FC236}">
                <a16:creationId xmlns:a16="http://schemas.microsoft.com/office/drawing/2014/main" id="{04E32368-120B-45CE-9A4A-F5168EC786A8}"/>
              </a:ext>
            </a:extLst>
          </p:cNvPr>
          <p:cNvPicPr>
            <a:picLocks noChangeAspect="1"/>
          </p:cNvPicPr>
          <p:nvPr/>
        </p:nvPicPr>
        <p:blipFill>
          <a:blip r:embed="rId3"/>
          <a:stretch>
            <a:fillRect/>
          </a:stretch>
        </p:blipFill>
        <p:spPr>
          <a:xfrm>
            <a:off x="7024255" y="1108364"/>
            <a:ext cx="5167745" cy="5504519"/>
          </a:xfrm>
          <a:prstGeom prst="rect">
            <a:avLst/>
          </a:prstGeom>
        </p:spPr>
      </p:pic>
    </p:spTree>
    <p:extLst>
      <p:ext uri="{BB962C8B-B14F-4D97-AF65-F5344CB8AC3E}">
        <p14:creationId xmlns:p14="http://schemas.microsoft.com/office/powerpoint/2010/main" val="32150563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3" name="Rectangle 17"/>
          <p:cNvSpPr>
            <a:spLocks noGrp="1" noChangeArrowheads="1"/>
          </p:cNvSpPr>
          <p:nvPr>
            <p:ph type="title"/>
          </p:nvPr>
        </p:nvSpPr>
        <p:spPr>
          <a:xfrm>
            <a:off x="325280" y="233149"/>
            <a:ext cx="10871200" cy="807368"/>
          </a:xfrm>
          <a:noFill/>
          <a:ln/>
        </p:spPr>
        <p:txBody>
          <a:bodyPr>
            <a:noAutofit/>
          </a:bodyPr>
          <a:lstStyle/>
          <a:p>
            <a:r>
              <a:rPr lang="en-US" altLang="en-US" sz="4000" dirty="0"/>
              <a:t>Application of Virtual Reality in Tourism </a:t>
            </a:r>
          </a:p>
        </p:txBody>
      </p:sp>
      <p:sp>
        <p:nvSpPr>
          <p:cNvPr id="5" name="TextBox 4"/>
          <p:cNvSpPr txBox="1"/>
          <p:nvPr/>
        </p:nvSpPr>
        <p:spPr>
          <a:xfrm>
            <a:off x="443346" y="1641764"/>
            <a:ext cx="6317672" cy="4308872"/>
          </a:xfrm>
          <a:prstGeom prst="rect">
            <a:avLst/>
          </a:prstGeom>
          <a:noFill/>
        </p:spPr>
        <p:txBody>
          <a:bodyPr wrap="square" rtlCol="0">
            <a:spAutoFit/>
          </a:bodyPr>
          <a:lstStyle/>
          <a:p>
            <a:pPr marL="342900" indent="-342900">
              <a:buAutoNum type="arabicPeriod"/>
            </a:pPr>
            <a:r>
              <a:rPr lang="en-US" sz="2800" dirty="0"/>
              <a:t>Virtual Tours of Hotels</a:t>
            </a:r>
          </a:p>
          <a:p>
            <a:pPr marL="342900" indent="-342900">
              <a:buFontTx/>
              <a:buAutoNum type="arabicPeriod"/>
            </a:pPr>
            <a:r>
              <a:rPr lang="en-US" sz="2800" dirty="0"/>
              <a:t>Virtual Booking Interface</a:t>
            </a:r>
          </a:p>
          <a:p>
            <a:pPr marL="342900" indent="-342900">
              <a:buFontTx/>
              <a:buAutoNum type="arabicPeriod"/>
            </a:pPr>
            <a:r>
              <a:rPr lang="en-US" sz="2800" dirty="0"/>
              <a:t>Virtual Travel Experiences</a:t>
            </a:r>
          </a:p>
          <a:p>
            <a:pPr marL="342900" indent="-342900">
              <a:buFontTx/>
              <a:buAutoNum type="arabicPeriod"/>
            </a:pPr>
            <a:r>
              <a:rPr lang="en-US" sz="2800" dirty="0"/>
              <a:t>Virtual training</a:t>
            </a:r>
            <a:endParaRPr lang="en-US" dirty="0"/>
          </a:p>
          <a:p>
            <a:endParaRPr lang="en-US" dirty="0"/>
          </a:p>
          <a:p>
            <a:endParaRPr lang="en-US" dirty="0"/>
          </a:p>
          <a:p>
            <a:endParaRPr lang="en-US" dirty="0"/>
          </a:p>
          <a:p>
            <a:r>
              <a:rPr lang="en-US" dirty="0"/>
              <a:t>For more information see also: </a:t>
            </a:r>
          </a:p>
          <a:p>
            <a:r>
              <a:rPr lang="en-US" dirty="0"/>
              <a:t>VR Applications in the Travel Industry - </a:t>
            </a:r>
            <a:r>
              <a:rPr lang="en-US" dirty="0">
                <a:hlinkClick r:id="rId3"/>
              </a:rPr>
              <a:t>https://www.revfine.com/virtual-reality-travel-industry/</a:t>
            </a:r>
            <a:r>
              <a:rPr lang="en-US" dirty="0"/>
              <a:t> </a:t>
            </a:r>
          </a:p>
          <a:p>
            <a:r>
              <a:rPr lang="en-US" dirty="0"/>
              <a:t>Travel &amp; Tourism Virtual Reality </a:t>
            </a:r>
            <a:r>
              <a:rPr lang="en-US" dirty="0">
                <a:hlinkClick r:id="rId4"/>
              </a:rPr>
              <a:t>https://vrgal.net/vr-travel-tourism/#f</a:t>
            </a:r>
            <a:r>
              <a:rPr lang="en-US" dirty="0"/>
              <a:t> </a:t>
            </a:r>
          </a:p>
          <a:p>
            <a:endParaRPr lang="en-US" dirty="0"/>
          </a:p>
        </p:txBody>
      </p:sp>
      <p:pic>
        <p:nvPicPr>
          <p:cNvPr id="6" name="Picture 5">
            <a:extLst>
              <a:ext uri="{FF2B5EF4-FFF2-40B4-BE49-F238E27FC236}">
                <a16:creationId xmlns:a16="http://schemas.microsoft.com/office/drawing/2014/main" id="{4CBFEED3-67AC-4AAF-B00C-530F0FD201B9}"/>
              </a:ext>
            </a:extLst>
          </p:cNvPr>
          <p:cNvPicPr>
            <a:picLocks noChangeAspect="1"/>
          </p:cNvPicPr>
          <p:nvPr/>
        </p:nvPicPr>
        <p:blipFill rotWithShape="1">
          <a:blip r:embed="rId5"/>
          <a:srcRect l="21775" r="30486" b="-1"/>
          <a:stretch/>
        </p:blipFill>
        <p:spPr>
          <a:xfrm>
            <a:off x="6525490" y="1108132"/>
            <a:ext cx="5652655" cy="5544429"/>
          </a:xfrm>
          <a:custGeom>
            <a:avLst/>
            <a:gdLst/>
            <a:ahLst/>
            <a:cxnLst/>
            <a:rect l="l" t="t" r="r" b="b"/>
            <a:pathLst>
              <a:path w="6188779" h="6157780">
                <a:moveTo>
                  <a:pt x="384150" y="0"/>
                </a:moveTo>
                <a:lnTo>
                  <a:pt x="6188779" y="0"/>
                </a:lnTo>
                <a:lnTo>
                  <a:pt x="6188779" y="5757340"/>
                </a:lnTo>
                <a:lnTo>
                  <a:pt x="6142640" y="5790022"/>
                </a:lnTo>
                <a:lnTo>
                  <a:pt x="6076017" y="5824665"/>
                </a:lnTo>
                <a:lnTo>
                  <a:pt x="5996070" y="5848651"/>
                </a:lnTo>
                <a:lnTo>
                  <a:pt x="5913457" y="5859310"/>
                </a:lnTo>
                <a:lnTo>
                  <a:pt x="5828180" y="5861974"/>
                </a:lnTo>
                <a:lnTo>
                  <a:pt x="5737573" y="5853979"/>
                </a:lnTo>
                <a:lnTo>
                  <a:pt x="5646965" y="5843320"/>
                </a:lnTo>
                <a:lnTo>
                  <a:pt x="5556358" y="5829995"/>
                </a:lnTo>
                <a:lnTo>
                  <a:pt x="5465751" y="5819336"/>
                </a:lnTo>
                <a:lnTo>
                  <a:pt x="5375143" y="5814006"/>
                </a:lnTo>
                <a:lnTo>
                  <a:pt x="5287201" y="5814006"/>
                </a:lnTo>
                <a:lnTo>
                  <a:pt x="5204589" y="5824665"/>
                </a:lnTo>
                <a:lnTo>
                  <a:pt x="5119310" y="5845985"/>
                </a:lnTo>
                <a:lnTo>
                  <a:pt x="5042027" y="5877963"/>
                </a:lnTo>
                <a:lnTo>
                  <a:pt x="4962081" y="5920603"/>
                </a:lnTo>
                <a:lnTo>
                  <a:pt x="4882133" y="5963242"/>
                </a:lnTo>
                <a:lnTo>
                  <a:pt x="4802186" y="6011210"/>
                </a:lnTo>
                <a:lnTo>
                  <a:pt x="4724903" y="6056514"/>
                </a:lnTo>
                <a:lnTo>
                  <a:pt x="4642291" y="6096487"/>
                </a:lnTo>
                <a:lnTo>
                  <a:pt x="4562343" y="6128466"/>
                </a:lnTo>
                <a:lnTo>
                  <a:pt x="4479729" y="6149785"/>
                </a:lnTo>
                <a:lnTo>
                  <a:pt x="4394453" y="6157780"/>
                </a:lnTo>
                <a:lnTo>
                  <a:pt x="4309175" y="6149785"/>
                </a:lnTo>
                <a:lnTo>
                  <a:pt x="4226563" y="6128466"/>
                </a:lnTo>
                <a:lnTo>
                  <a:pt x="4146616" y="6096487"/>
                </a:lnTo>
                <a:lnTo>
                  <a:pt x="4064003" y="6056514"/>
                </a:lnTo>
                <a:lnTo>
                  <a:pt x="3986719" y="6011210"/>
                </a:lnTo>
                <a:lnTo>
                  <a:pt x="3906773" y="5963242"/>
                </a:lnTo>
                <a:lnTo>
                  <a:pt x="3826826" y="5920603"/>
                </a:lnTo>
                <a:lnTo>
                  <a:pt x="3746877" y="5877963"/>
                </a:lnTo>
                <a:lnTo>
                  <a:pt x="3666929" y="5845985"/>
                </a:lnTo>
                <a:lnTo>
                  <a:pt x="3584318" y="5824665"/>
                </a:lnTo>
                <a:lnTo>
                  <a:pt x="3501705" y="5814006"/>
                </a:lnTo>
                <a:lnTo>
                  <a:pt x="3413762" y="5814006"/>
                </a:lnTo>
                <a:lnTo>
                  <a:pt x="3323155" y="5819336"/>
                </a:lnTo>
                <a:lnTo>
                  <a:pt x="3232547" y="5829995"/>
                </a:lnTo>
                <a:lnTo>
                  <a:pt x="3141940" y="5843320"/>
                </a:lnTo>
                <a:lnTo>
                  <a:pt x="3051334" y="5853979"/>
                </a:lnTo>
                <a:lnTo>
                  <a:pt x="2960727" y="5861974"/>
                </a:lnTo>
                <a:lnTo>
                  <a:pt x="2875448" y="5859310"/>
                </a:lnTo>
                <a:lnTo>
                  <a:pt x="2792837" y="5848651"/>
                </a:lnTo>
                <a:lnTo>
                  <a:pt x="2712889" y="5824665"/>
                </a:lnTo>
                <a:lnTo>
                  <a:pt x="2646265" y="5790022"/>
                </a:lnTo>
                <a:lnTo>
                  <a:pt x="2582308" y="5744719"/>
                </a:lnTo>
                <a:lnTo>
                  <a:pt x="2526343" y="5691420"/>
                </a:lnTo>
                <a:lnTo>
                  <a:pt x="2470381" y="5630127"/>
                </a:lnTo>
                <a:lnTo>
                  <a:pt x="2419747" y="5566168"/>
                </a:lnTo>
                <a:lnTo>
                  <a:pt x="2369114" y="5499546"/>
                </a:lnTo>
                <a:lnTo>
                  <a:pt x="2318480" y="5432923"/>
                </a:lnTo>
                <a:lnTo>
                  <a:pt x="2267846" y="5368966"/>
                </a:lnTo>
                <a:lnTo>
                  <a:pt x="2214548" y="5307671"/>
                </a:lnTo>
                <a:lnTo>
                  <a:pt x="2153255" y="5254373"/>
                </a:lnTo>
                <a:lnTo>
                  <a:pt x="2094628" y="5206405"/>
                </a:lnTo>
                <a:lnTo>
                  <a:pt x="2028005" y="5169096"/>
                </a:lnTo>
                <a:lnTo>
                  <a:pt x="1956051" y="5137117"/>
                </a:lnTo>
                <a:lnTo>
                  <a:pt x="1878768" y="5110467"/>
                </a:lnTo>
                <a:lnTo>
                  <a:pt x="1798822" y="5086483"/>
                </a:lnTo>
                <a:lnTo>
                  <a:pt x="1718873" y="5065163"/>
                </a:lnTo>
                <a:lnTo>
                  <a:pt x="1636260" y="5043845"/>
                </a:lnTo>
                <a:lnTo>
                  <a:pt x="1558978" y="5019861"/>
                </a:lnTo>
                <a:lnTo>
                  <a:pt x="1481696" y="4993211"/>
                </a:lnTo>
                <a:lnTo>
                  <a:pt x="1409744" y="4961233"/>
                </a:lnTo>
                <a:lnTo>
                  <a:pt x="1345785" y="4921259"/>
                </a:lnTo>
                <a:lnTo>
                  <a:pt x="1287158" y="4873289"/>
                </a:lnTo>
                <a:lnTo>
                  <a:pt x="1239188" y="4814663"/>
                </a:lnTo>
                <a:lnTo>
                  <a:pt x="1199215" y="4750703"/>
                </a:lnTo>
                <a:lnTo>
                  <a:pt x="1167237" y="4678752"/>
                </a:lnTo>
                <a:lnTo>
                  <a:pt x="1140586" y="4601469"/>
                </a:lnTo>
                <a:lnTo>
                  <a:pt x="1116602" y="4524185"/>
                </a:lnTo>
                <a:lnTo>
                  <a:pt x="1095283" y="4441574"/>
                </a:lnTo>
                <a:lnTo>
                  <a:pt x="1073962" y="4361626"/>
                </a:lnTo>
                <a:lnTo>
                  <a:pt x="1049979" y="4281677"/>
                </a:lnTo>
                <a:lnTo>
                  <a:pt x="1023330" y="4204395"/>
                </a:lnTo>
                <a:lnTo>
                  <a:pt x="991351" y="4132443"/>
                </a:lnTo>
                <a:lnTo>
                  <a:pt x="954043" y="4065820"/>
                </a:lnTo>
                <a:lnTo>
                  <a:pt x="906073" y="4007191"/>
                </a:lnTo>
                <a:lnTo>
                  <a:pt x="852774" y="3945898"/>
                </a:lnTo>
                <a:lnTo>
                  <a:pt x="791482" y="3892600"/>
                </a:lnTo>
                <a:lnTo>
                  <a:pt x="724858" y="3841967"/>
                </a:lnTo>
                <a:lnTo>
                  <a:pt x="658236" y="3791333"/>
                </a:lnTo>
                <a:lnTo>
                  <a:pt x="591613" y="3740699"/>
                </a:lnTo>
                <a:lnTo>
                  <a:pt x="527656" y="3690067"/>
                </a:lnTo>
                <a:lnTo>
                  <a:pt x="466362" y="3634102"/>
                </a:lnTo>
                <a:lnTo>
                  <a:pt x="413063" y="3578140"/>
                </a:lnTo>
                <a:lnTo>
                  <a:pt x="367761" y="3514183"/>
                </a:lnTo>
                <a:lnTo>
                  <a:pt x="333116" y="3447559"/>
                </a:lnTo>
                <a:lnTo>
                  <a:pt x="309132" y="3367611"/>
                </a:lnTo>
                <a:lnTo>
                  <a:pt x="298471" y="3284998"/>
                </a:lnTo>
                <a:lnTo>
                  <a:pt x="295806" y="3199721"/>
                </a:lnTo>
                <a:lnTo>
                  <a:pt x="303802" y="3109114"/>
                </a:lnTo>
                <a:lnTo>
                  <a:pt x="314462" y="3018506"/>
                </a:lnTo>
                <a:lnTo>
                  <a:pt x="327785" y="2927901"/>
                </a:lnTo>
                <a:lnTo>
                  <a:pt x="338446" y="2837293"/>
                </a:lnTo>
                <a:lnTo>
                  <a:pt x="343774" y="2746686"/>
                </a:lnTo>
                <a:lnTo>
                  <a:pt x="343774" y="2658743"/>
                </a:lnTo>
                <a:lnTo>
                  <a:pt x="333116" y="2576130"/>
                </a:lnTo>
                <a:lnTo>
                  <a:pt x="311796" y="2493517"/>
                </a:lnTo>
                <a:lnTo>
                  <a:pt x="279817" y="2416237"/>
                </a:lnTo>
                <a:lnTo>
                  <a:pt x="239844" y="2336288"/>
                </a:lnTo>
                <a:lnTo>
                  <a:pt x="194541" y="2256340"/>
                </a:lnTo>
                <a:lnTo>
                  <a:pt x="146571" y="2176393"/>
                </a:lnTo>
                <a:lnTo>
                  <a:pt x="101267" y="2099111"/>
                </a:lnTo>
                <a:lnTo>
                  <a:pt x="61293" y="2016498"/>
                </a:lnTo>
                <a:lnTo>
                  <a:pt x="29315" y="1936550"/>
                </a:lnTo>
                <a:lnTo>
                  <a:pt x="7995" y="1853939"/>
                </a:lnTo>
                <a:lnTo>
                  <a:pt x="0" y="1768660"/>
                </a:lnTo>
                <a:lnTo>
                  <a:pt x="7995" y="1683383"/>
                </a:lnTo>
                <a:lnTo>
                  <a:pt x="29315" y="1600771"/>
                </a:lnTo>
                <a:lnTo>
                  <a:pt x="61293" y="1520824"/>
                </a:lnTo>
                <a:lnTo>
                  <a:pt x="101267" y="1438211"/>
                </a:lnTo>
                <a:lnTo>
                  <a:pt x="146571" y="1360929"/>
                </a:lnTo>
                <a:lnTo>
                  <a:pt x="194541" y="1280980"/>
                </a:lnTo>
                <a:lnTo>
                  <a:pt x="239844" y="1201034"/>
                </a:lnTo>
                <a:lnTo>
                  <a:pt x="279817" y="1121085"/>
                </a:lnTo>
                <a:lnTo>
                  <a:pt x="311796" y="1043803"/>
                </a:lnTo>
                <a:lnTo>
                  <a:pt x="333116" y="961190"/>
                </a:lnTo>
                <a:lnTo>
                  <a:pt x="343774" y="878578"/>
                </a:lnTo>
                <a:lnTo>
                  <a:pt x="343774" y="790636"/>
                </a:lnTo>
                <a:lnTo>
                  <a:pt x="338446" y="700029"/>
                </a:lnTo>
                <a:lnTo>
                  <a:pt x="327785" y="609422"/>
                </a:lnTo>
                <a:lnTo>
                  <a:pt x="314462" y="518814"/>
                </a:lnTo>
                <a:lnTo>
                  <a:pt x="303802" y="428207"/>
                </a:lnTo>
                <a:lnTo>
                  <a:pt x="295806" y="337599"/>
                </a:lnTo>
                <a:lnTo>
                  <a:pt x="298471" y="252322"/>
                </a:lnTo>
                <a:lnTo>
                  <a:pt x="309132" y="169710"/>
                </a:lnTo>
                <a:lnTo>
                  <a:pt x="333116" y="89761"/>
                </a:lnTo>
                <a:lnTo>
                  <a:pt x="367761" y="23140"/>
                </a:lnTo>
                <a:close/>
              </a:path>
            </a:pathLst>
          </a:custGeom>
          <a:ln w="203200">
            <a:noFill/>
          </a:ln>
        </p:spPr>
      </p:pic>
    </p:spTree>
    <p:extLst>
      <p:ext uri="{BB962C8B-B14F-4D97-AF65-F5344CB8AC3E}">
        <p14:creationId xmlns:p14="http://schemas.microsoft.com/office/powerpoint/2010/main" val="1690056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Virtual Reality Training </a:t>
            </a:r>
            <a:endParaRPr lang="bg-BG" dirty="0"/>
          </a:p>
        </p:txBody>
      </p:sp>
      <p:sp>
        <p:nvSpPr>
          <p:cNvPr id="3" name="Content Placeholder 2"/>
          <p:cNvSpPr>
            <a:spLocks noGrp="1"/>
          </p:cNvSpPr>
          <p:nvPr>
            <p:ph idx="1"/>
          </p:nvPr>
        </p:nvSpPr>
        <p:spPr>
          <a:xfrm>
            <a:off x="4516581" y="1561291"/>
            <a:ext cx="7192049" cy="4658905"/>
          </a:xfrm>
        </p:spPr>
        <p:txBody>
          <a:bodyPr>
            <a:normAutofit/>
          </a:bodyPr>
          <a:lstStyle/>
          <a:p>
            <a:r>
              <a:rPr lang="en-US" dirty="0"/>
              <a:t>Companies are looking at their processes and ways of working in a different light as a result of the disruption caused by the Coronavirus lock-down</a:t>
            </a:r>
          </a:p>
          <a:p>
            <a:endParaRPr lang="en-US" dirty="0"/>
          </a:p>
          <a:p>
            <a:r>
              <a:rPr lang="en-US" dirty="0"/>
              <a:t>This includes looking at how they currently train their employees</a:t>
            </a:r>
          </a:p>
          <a:p>
            <a:endParaRPr lang="en-US" dirty="0"/>
          </a:p>
          <a:p>
            <a:r>
              <a:rPr lang="en-US" dirty="0"/>
              <a:t>VR training is one technology that can help evolve current processes and ways of working. </a:t>
            </a:r>
            <a:endParaRPr lang="bg-BG" dirty="0"/>
          </a:p>
        </p:txBody>
      </p:sp>
      <p:pic>
        <p:nvPicPr>
          <p:cNvPr id="6" name="Picture 5">
            <a:extLst>
              <a:ext uri="{FF2B5EF4-FFF2-40B4-BE49-F238E27FC236}">
                <a16:creationId xmlns:a16="http://schemas.microsoft.com/office/drawing/2014/main" id="{95EF3114-8147-4037-9B89-359010F0B8AE}"/>
              </a:ext>
            </a:extLst>
          </p:cNvPr>
          <p:cNvPicPr>
            <a:picLocks noChangeAspect="1"/>
          </p:cNvPicPr>
          <p:nvPr/>
        </p:nvPicPr>
        <p:blipFill>
          <a:blip r:embed="rId3"/>
          <a:stretch>
            <a:fillRect/>
          </a:stretch>
        </p:blipFill>
        <p:spPr>
          <a:xfrm>
            <a:off x="13854" y="1141490"/>
            <a:ext cx="4391891" cy="5498508"/>
          </a:xfrm>
          <a:prstGeom prst="rect">
            <a:avLst/>
          </a:prstGeom>
        </p:spPr>
      </p:pic>
    </p:spTree>
    <p:extLst>
      <p:ext uri="{BB962C8B-B14F-4D97-AF65-F5344CB8AC3E}">
        <p14:creationId xmlns:p14="http://schemas.microsoft.com/office/powerpoint/2010/main" val="1478187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5" name="Rectangle 74">
            <a:extLst>
              <a:ext uri="{FF2B5EF4-FFF2-40B4-BE49-F238E27FC236}">
                <a16:creationId xmlns:a16="http://schemas.microsoft.com/office/drawing/2014/main" id="{9228552E-C8B1-4A80-8448-0787CE0FC7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148" name="Picture 4" descr="Hilton uses VR to boost corporate employees' empathy for housekeeping staff  | ZDNet"/>
          <p:cNvPicPr>
            <a:picLocks noChangeAspect="1" noChangeArrowheads="1"/>
          </p:cNvPicPr>
          <p:nvPr/>
        </p:nvPicPr>
        <p:blipFill rotWithShape="1">
          <a:blip r:embed="rId3">
            <a:alphaModFix amt="35000"/>
            <a:extLst>
              <a:ext uri="{28A0092B-C50C-407E-A947-70E740481C1C}">
                <a14:useLocalDpi xmlns:a14="http://schemas.microsoft.com/office/drawing/2010/main" val="0"/>
              </a:ext>
            </a:extLst>
          </a:blip>
          <a:srcRect t="14057" b="10943"/>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838200" y="365125"/>
            <a:ext cx="10515600" cy="1325563"/>
          </a:xfrm>
        </p:spPr>
        <p:txBody>
          <a:bodyPr>
            <a:normAutofit/>
          </a:bodyPr>
          <a:lstStyle/>
          <a:p>
            <a:r>
              <a:rPr lang="en-US" dirty="0">
                <a:solidFill>
                  <a:srgbClr val="FFFFFF"/>
                </a:solidFill>
              </a:rPr>
              <a:t>Discussion and Workshop</a:t>
            </a:r>
          </a:p>
        </p:txBody>
      </p:sp>
      <p:graphicFrame>
        <p:nvGraphicFramePr>
          <p:cNvPr id="6150" name="Content Placeholder 2">
            <a:extLst>
              <a:ext uri="{FF2B5EF4-FFF2-40B4-BE49-F238E27FC236}">
                <a16:creationId xmlns:a16="http://schemas.microsoft.com/office/drawing/2014/main" id="{D7B46CBB-BE87-4B27-AC0B-7F2260A030FA}"/>
              </a:ext>
            </a:extLst>
          </p:cNvPr>
          <p:cNvGraphicFramePr>
            <a:graphicFrameLocks noGrp="1"/>
          </p:cNvGraphicFramePr>
          <p:nvPr>
            <p:ph idx="1"/>
            <p:extLst>
              <p:ext uri="{D42A27DB-BD31-4B8C-83A1-F6EECF244321}">
                <p14:modId xmlns:p14="http://schemas.microsoft.com/office/powerpoint/2010/main" val="276015395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5" name="Picture 4">
            <a:extLst>
              <a:ext uri="{FF2B5EF4-FFF2-40B4-BE49-F238E27FC236}">
                <a16:creationId xmlns:a16="http://schemas.microsoft.com/office/drawing/2014/main" id="{AE46AE63-CF30-4DD5-8EFA-C148312ABE8A}"/>
              </a:ext>
            </a:extLst>
          </p:cNvPr>
          <p:cNvPicPr>
            <a:picLocks noChangeAspect="1"/>
          </p:cNvPicPr>
          <p:nvPr/>
        </p:nvPicPr>
        <p:blipFill>
          <a:blip r:embed="rId9"/>
          <a:stretch>
            <a:fillRect/>
          </a:stretch>
        </p:blipFill>
        <p:spPr>
          <a:xfrm>
            <a:off x="10651700" y="230188"/>
            <a:ext cx="1343212" cy="676369"/>
          </a:xfrm>
          <a:prstGeom prst="rect">
            <a:avLst/>
          </a:prstGeom>
        </p:spPr>
      </p:pic>
    </p:spTree>
    <p:extLst>
      <p:ext uri="{BB962C8B-B14F-4D97-AF65-F5344CB8AC3E}">
        <p14:creationId xmlns:p14="http://schemas.microsoft.com/office/powerpoint/2010/main" val="2541398677"/>
      </p:ext>
    </p:extLst>
  </p:cSld>
  <p:clrMapOvr>
    <a:overrideClrMapping bg1="dk1" tx1="lt1" bg2="dk2" tx2="lt2" accent1="accent1" accent2="accent2" accent3="accent3" accent4="accent4" accent5="accent5" accent6="accent6" hlink="hlink" folHlink="folHlink"/>
  </p:clrMapOvr>
</p:sld>
</file>

<file path=ppt/theme/theme1.xml><?xml version="1.0" encoding="utf-8"?>
<a:theme xmlns:a="http://schemas.openxmlformats.org/drawingml/2006/main" name="Office Theme">
  <a:themeElements>
    <a:clrScheme name="NTG Alliance">
      <a:dk1>
        <a:sysClr val="windowText" lastClr="000000"/>
      </a:dk1>
      <a:lt1>
        <a:sysClr val="window" lastClr="FFFFFF"/>
      </a:lt1>
      <a:dk2>
        <a:srgbClr val="44546A"/>
      </a:dk2>
      <a:lt2>
        <a:srgbClr val="E7E6E6"/>
      </a:lt2>
      <a:accent1>
        <a:srgbClr val="1E286E"/>
      </a:accent1>
      <a:accent2>
        <a:srgbClr val="E94D14"/>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B7C53A0A26B7F43A70E2EE493AE7CF5" ma:contentTypeVersion="10" ma:contentTypeDescription="Create a new document." ma:contentTypeScope="" ma:versionID="dc48cdd9982fc33dfdae321421949c9f">
  <xsd:schema xmlns:xsd="http://www.w3.org/2001/XMLSchema" xmlns:xs="http://www.w3.org/2001/XMLSchema" xmlns:p="http://schemas.microsoft.com/office/2006/metadata/properties" xmlns:ns2="d5742e05-5d29-420a-a2ac-c0eb412e7f8b" targetNamespace="http://schemas.microsoft.com/office/2006/metadata/properties" ma:root="true" ma:fieldsID="42384513ebac06915d36c4d4d84a8eaa" ns2:_="">
    <xsd:import namespace="d5742e05-5d29-420a-a2ac-c0eb412e7f8b"/>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5742e05-5d29-420a-a2ac-c0eb412e7f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44088F1-B8FD-4DAE-B113-9A822743CF7E}">
  <ds:schemaRefs>
    <ds:schemaRef ds:uri="http://schemas.microsoft.com/sharepoint/v3/contenttype/forms"/>
  </ds:schemaRefs>
</ds:datastoreItem>
</file>

<file path=customXml/itemProps2.xml><?xml version="1.0" encoding="utf-8"?>
<ds:datastoreItem xmlns:ds="http://schemas.openxmlformats.org/officeDocument/2006/customXml" ds:itemID="{A0767BE1-F760-4167-88EA-E130A285BD4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5742e05-5d29-420a-a2ac-c0eb412e7f8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486D184-3DE4-4E76-ADD5-28CDE4F9588C}">
  <ds:schemaRefs>
    <ds:schemaRef ds:uri="http://purl.org/dc/terms/"/>
    <ds:schemaRef ds:uri="4a26c341-81e8-4231-8bff-8a67eab101e3"/>
    <ds:schemaRef ds:uri="http://schemas.microsoft.com/office/2006/documentManagement/types"/>
    <ds:schemaRef ds:uri="http://purl.org/dc/elements/1.1/"/>
    <ds:schemaRef ds:uri="02f6771c-d3bc-4d13-b5ca-fc5f03292853"/>
    <ds:schemaRef ds:uri="http://schemas.openxmlformats.org/package/2006/metadata/core-properties"/>
    <ds:schemaRef ds:uri="http://schemas.microsoft.com/office/2006/metadata/propertie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33</TotalTime>
  <Words>2815</Words>
  <Application>Microsoft Office PowerPoint</Application>
  <PresentationFormat>Widescreen</PresentationFormat>
  <Paragraphs>172</Paragraphs>
  <Slides>26</Slides>
  <Notes>15</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Calibri</vt:lpstr>
      <vt:lpstr>Calibri Light</vt:lpstr>
      <vt:lpstr>Office Theme</vt:lpstr>
      <vt:lpstr>Digital Skills </vt:lpstr>
      <vt:lpstr>Learning Outcomes</vt:lpstr>
      <vt:lpstr>Indicative Contents</vt:lpstr>
      <vt:lpstr>Opening Discussion</vt:lpstr>
      <vt:lpstr>What is Virtual Reality (VR)?</vt:lpstr>
      <vt:lpstr>Why Use Virtual Reality in the Travel Industry?</vt:lpstr>
      <vt:lpstr>Application of Virtual Reality in Tourism </vt:lpstr>
      <vt:lpstr>Virtual Reality Training </vt:lpstr>
      <vt:lpstr>Discussion and Workshop</vt:lpstr>
      <vt:lpstr>Virtual Reality in Tourism: Examples </vt:lpstr>
      <vt:lpstr>VR Experience in the Grand Canyon</vt:lpstr>
      <vt:lpstr>VR Experience in a Plane (Iberia; Quantas)</vt:lpstr>
      <vt:lpstr>Other VR Examples in Tourism</vt:lpstr>
      <vt:lpstr>Augmented Reality</vt:lpstr>
      <vt:lpstr>Application of Augmented Reality in Tourism</vt:lpstr>
      <vt:lpstr>Augmented Reality in Tourism: Examples </vt:lpstr>
      <vt:lpstr>Augmented Reality in Tourism: Examples </vt:lpstr>
      <vt:lpstr>Augmented Reality in Tourism: Examples </vt:lpstr>
      <vt:lpstr>Augmented Reality in Hotels</vt:lpstr>
      <vt:lpstr>Augmented Reality in Restaurants</vt:lpstr>
      <vt:lpstr>Virtual and Augmented Reality in Tourism</vt:lpstr>
      <vt:lpstr>Mixed Reality</vt:lpstr>
      <vt:lpstr>Virtual, Augmented and Mixed Reality</vt:lpstr>
      <vt:lpstr>Discussion and Workshop</vt:lpstr>
      <vt:lpstr>Augmented Reality Apps in Tourism</vt:lpstr>
      <vt:lpstr>References and Further Reading: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Skills </dc:title>
  <dc:creator>Lucy Victoria</dc:creator>
  <cp:lastModifiedBy>Lucy Victoria</cp:lastModifiedBy>
  <cp:revision>3</cp:revision>
  <dcterms:created xsi:type="dcterms:W3CDTF">2021-02-01T17:55:05Z</dcterms:created>
  <dcterms:modified xsi:type="dcterms:W3CDTF">2021-03-30T11:19:32Z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0x0101000B7C53A0A26B7F43A70E2EE493AE7CF5</vt:lpwstr>
  </property>
</Properties>
</file>