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heme/theme2.xml" ContentType="application/vnd.openxmlformats-officedocument.theme+xml"/>
  <Override PartName="/ppt/tags/tag21.xml" ContentType="application/vnd.openxmlformats-officedocument.presentationml.tags+xml"/>
  <Override PartName="/ppt/tags/tag22.xml" ContentType="application/vnd.openxmlformats-officedocument.presentationml.tags+xml"/>
  <Override PartName="/ppt/notesSlides/notesSlide1.xml" ContentType="application/vnd.openxmlformats-officedocument.presentationml.notesSlide+xml"/>
  <Override PartName="/ppt/tags/tag23.xml" ContentType="application/vnd.openxmlformats-officedocument.presentationml.tags+xml"/>
  <Override PartName="/ppt/notesSlides/notesSlide2.xml" ContentType="application/vnd.openxmlformats-officedocument.presentationml.notesSlide+xml"/>
  <Override PartName="/ppt/tags/tag24.xml" ContentType="application/vnd.openxmlformats-officedocument.presentationml.tags+xml"/>
  <Override PartName="/ppt/notesSlides/notesSlide3.xml" ContentType="application/vnd.openxmlformats-officedocument.presentationml.notesSlide+xml"/>
  <Override PartName="/ppt/tags/tag25.xml" ContentType="application/vnd.openxmlformats-officedocument.presentationml.tags+xml"/>
  <Override PartName="/ppt/notesSlides/notesSlide4.xml" ContentType="application/vnd.openxmlformats-officedocument.presentationml.notesSlide+xml"/>
  <Override PartName="/ppt/tags/tag26.xml" ContentType="application/vnd.openxmlformats-officedocument.presentationml.tags+xml"/>
  <Override PartName="/ppt/notesSlides/notesSlide5.xml" ContentType="application/vnd.openxmlformats-officedocument.presentationml.notesSlide+xml"/>
  <Override PartName="/ppt/tags/tag27.xml" ContentType="application/vnd.openxmlformats-officedocument.presentationml.tags+xml"/>
  <Override PartName="/ppt/notesSlides/notesSlide6.xml" ContentType="application/vnd.openxmlformats-officedocument.presentationml.notesSlide+xml"/>
  <Override PartName="/ppt/tags/tag28.xml" ContentType="application/vnd.openxmlformats-officedocument.presentationml.tags+xml"/>
  <Override PartName="/ppt/notesSlides/notesSlide7.xml" ContentType="application/vnd.openxmlformats-officedocument.presentationml.notesSlide+xml"/>
  <Override PartName="/ppt/tags/tag29.xml" ContentType="application/vnd.openxmlformats-officedocument.presentationml.tags+xml"/>
  <Override PartName="/ppt/notesSlides/notesSlide8.xml" ContentType="application/vnd.openxmlformats-officedocument.presentationml.notesSlide+xml"/>
  <Override PartName="/ppt/tags/tag30.xml" ContentType="application/vnd.openxmlformats-officedocument.presentationml.tags+xml"/>
  <Override PartName="/ppt/notesSlides/notesSlide9.xml" ContentType="application/vnd.openxmlformats-officedocument.presentationml.notesSlide+xml"/>
  <Override PartName="/ppt/tags/tag31.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notesSlides/notesSlide12.xml" ContentType="application/vnd.openxmlformats-officedocument.presentationml.notesSlide+xml"/>
  <Override PartName="/ppt/tags/tag34.xml" ContentType="application/vnd.openxmlformats-officedocument.presentationml.tags+xml"/>
  <Override PartName="/ppt/notesSlides/notesSlide13.xml" ContentType="application/vnd.openxmlformats-officedocument.presentationml.notesSlide+xml"/>
  <Override PartName="/ppt/tags/tag35.xml" ContentType="application/vnd.openxmlformats-officedocument.presentationml.tags+xml"/>
  <Override PartName="/ppt/notesSlides/notesSlide14.xml" ContentType="application/vnd.openxmlformats-officedocument.presentationml.notesSlide+xml"/>
  <Override PartName="/ppt/tags/tag36.xml" ContentType="application/vnd.openxmlformats-officedocument.presentationml.tags+xml"/>
  <Override PartName="/ppt/notesSlides/notesSlide15.xml" ContentType="application/vnd.openxmlformats-officedocument.presentationml.notesSlide+xml"/>
  <Override PartName="/ppt/tags/tag37.xml" ContentType="application/vnd.openxmlformats-officedocument.presentationml.tags+xml"/>
  <Override PartName="/ppt/notesSlides/notesSlide16.xml" ContentType="application/vnd.openxmlformats-officedocument.presentationml.notesSlide+xml"/>
  <Override PartName="/ppt/tags/tag38.xml" ContentType="application/vnd.openxmlformats-officedocument.presentationml.tags+xml"/>
  <Override PartName="/ppt/notesSlides/notesSlide17.xml" ContentType="application/vnd.openxmlformats-officedocument.presentationml.notesSlide+xml"/>
  <Override PartName="/ppt/tags/tag39.xml" ContentType="application/vnd.openxmlformats-officedocument.presentationml.tags+xml"/>
  <Override PartName="/ppt/notesSlides/notesSlide18.xml" ContentType="application/vnd.openxmlformats-officedocument.presentationml.notesSlide+xml"/>
  <Override PartName="/ppt/tags/tag40.xml" ContentType="application/vnd.openxmlformats-officedocument.presentationml.tags+xml"/>
  <Override PartName="/ppt/notesSlides/notesSlide19.xml" ContentType="application/vnd.openxmlformats-officedocument.presentationml.notesSlide+xml"/>
  <Override PartName="/ppt/tags/tag41.xml" ContentType="application/vnd.openxmlformats-officedocument.presentationml.tags+xml"/>
  <Override PartName="/ppt/notesSlides/notesSlide20.xml" ContentType="application/vnd.openxmlformats-officedocument.presentationml.notesSlide+xml"/>
  <Override PartName="/ppt/tags/tag42.xml" ContentType="application/vnd.openxmlformats-officedocument.presentationml.tags+xml"/>
  <Override PartName="/ppt/notesSlides/notesSlide21.xml" ContentType="application/vnd.openxmlformats-officedocument.presentationml.notesSlide+xml"/>
  <Override PartName="/ppt/tags/tag43.xml" ContentType="application/vnd.openxmlformats-officedocument.presentationml.tags+xml"/>
  <Override PartName="/ppt/notesSlides/notesSlide22.xml" ContentType="application/vnd.openxmlformats-officedocument.presentationml.notesSlide+xml"/>
  <Override PartName="/ppt/tags/tag44.xml" ContentType="application/vnd.openxmlformats-officedocument.presentationml.tags+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5" r:id="rId19"/>
    <p:sldId id="274" r:id="rId20"/>
    <p:sldId id="273" r:id="rId21"/>
    <p:sldId id="276" r:id="rId22"/>
    <p:sldId id="277" r:id="rId23"/>
    <p:sldId id="278" r:id="rId24"/>
    <p:sldId id="279" r:id="rId25"/>
  </p:sldIdLst>
  <p:sldSz cx="12192000" cy="6858000"/>
  <p:notesSz cx="6858000" cy="9144000"/>
  <p:custDataLst>
    <p:tags r:id="rId2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k Smith" initials="MS" lastIdx="4" clrIdx="0">
    <p:extLst>
      <p:ext uri="{19B8F6BF-5375-455C-9EA6-DF929625EA0E}">
        <p15:presenceInfo xmlns:p15="http://schemas.microsoft.com/office/powerpoint/2012/main" userId="S::MSmith@people1st.co.uk::30594726-d6a2-4f81-98e2-ee9f752b7f6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EA2CF9-4112-4973-9EA8-CD2C34898861}" v="22" dt="2021-04-27T08:47:09.6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321" autoAdjust="0"/>
  </p:normalViewPr>
  <p:slideViewPr>
    <p:cSldViewPr snapToGrid="0">
      <p:cViewPr varScale="1">
        <p:scale>
          <a:sx n="56" d="100"/>
          <a:sy n="56" d="100"/>
        </p:scale>
        <p:origin x="127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y Victoria" userId="0296a068-0ceb-49f4-ba26-94618bb24009" providerId="ADAL" clId="{6FEA2CF9-4112-4973-9EA8-CD2C34898861}"/>
    <pc:docChg chg="modSld sldOrd">
      <pc:chgData name="Lucy Victoria" userId="0296a068-0ceb-49f4-ba26-94618bb24009" providerId="ADAL" clId="{6FEA2CF9-4112-4973-9EA8-CD2C34898861}" dt="2021-04-27T08:48:45.443" v="43" actId="20577"/>
      <pc:docMkLst>
        <pc:docMk/>
      </pc:docMkLst>
      <pc:sldChg chg="modSp mod ord">
        <pc:chgData name="Lucy Victoria" userId="0296a068-0ceb-49f4-ba26-94618bb24009" providerId="ADAL" clId="{6FEA2CF9-4112-4973-9EA8-CD2C34898861}" dt="2021-04-27T08:44:55.350" v="5" actId="403"/>
        <pc:sldMkLst>
          <pc:docMk/>
          <pc:sldMk cId="1008809912" sldId="256"/>
        </pc:sldMkLst>
        <pc:spChg chg="mod">
          <ac:chgData name="Lucy Victoria" userId="0296a068-0ceb-49f4-ba26-94618bb24009" providerId="ADAL" clId="{6FEA2CF9-4112-4973-9EA8-CD2C34898861}" dt="2021-04-27T08:44:53.003" v="3" actId="20577"/>
          <ac:spMkLst>
            <pc:docMk/>
            <pc:sldMk cId="1008809912" sldId="256"/>
            <ac:spMk id="2" creationId="{35F9C7F0-B47D-4776-ACC4-5A8986F52EED}"/>
          </ac:spMkLst>
        </pc:spChg>
        <pc:spChg chg="mod">
          <ac:chgData name="Lucy Victoria" userId="0296a068-0ceb-49f4-ba26-94618bb24009" providerId="ADAL" clId="{6FEA2CF9-4112-4973-9EA8-CD2C34898861}" dt="2021-04-27T08:44:55.350" v="5" actId="403"/>
          <ac:spMkLst>
            <pc:docMk/>
            <pc:sldMk cId="1008809912" sldId="256"/>
            <ac:spMk id="3" creationId="{33169A57-1410-4C67-95D6-D6434645F974}"/>
          </ac:spMkLst>
        </pc:spChg>
      </pc:sldChg>
      <pc:sldChg chg="modSp mod">
        <pc:chgData name="Lucy Victoria" userId="0296a068-0ceb-49f4-ba26-94618bb24009" providerId="ADAL" clId="{6FEA2CF9-4112-4973-9EA8-CD2C34898861}" dt="2021-04-27T08:45:26.446" v="10" actId="207"/>
        <pc:sldMkLst>
          <pc:docMk/>
          <pc:sldMk cId="3668980969" sldId="257"/>
        </pc:sldMkLst>
        <pc:spChg chg="mod">
          <ac:chgData name="Lucy Victoria" userId="0296a068-0ceb-49f4-ba26-94618bb24009" providerId="ADAL" clId="{6FEA2CF9-4112-4973-9EA8-CD2C34898861}" dt="2021-04-27T08:45:00.298" v="6" actId="20577"/>
          <ac:spMkLst>
            <pc:docMk/>
            <pc:sldMk cId="3668980969" sldId="257"/>
            <ac:spMk id="2" creationId="{B20E2240-0FE2-48AA-B7D7-C2259A994DD8}"/>
          </ac:spMkLst>
        </pc:spChg>
        <pc:spChg chg="mod">
          <ac:chgData name="Lucy Victoria" userId="0296a068-0ceb-49f4-ba26-94618bb24009" providerId="ADAL" clId="{6FEA2CF9-4112-4973-9EA8-CD2C34898861}" dt="2021-04-27T08:45:09.775" v="7" actId="207"/>
          <ac:spMkLst>
            <pc:docMk/>
            <pc:sldMk cId="3668980969" sldId="257"/>
            <ac:spMk id="5" creationId="{D8FE5FF5-F0CB-439A-BB35-650628A71D00}"/>
          </ac:spMkLst>
        </pc:spChg>
        <pc:spChg chg="mod">
          <ac:chgData name="Lucy Victoria" userId="0296a068-0ceb-49f4-ba26-94618bb24009" providerId="ADAL" clId="{6FEA2CF9-4112-4973-9EA8-CD2C34898861}" dt="2021-04-27T08:45:14.857" v="8" actId="207"/>
          <ac:spMkLst>
            <pc:docMk/>
            <pc:sldMk cId="3668980969" sldId="257"/>
            <ac:spMk id="8" creationId="{98E57EBC-66EF-45BA-A9F8-1DF5AC4C3912}"/>
          </ac:spMkLst>
        </pc:spChg>
        <pc:spChg chg="mod">
          <ac:chgData name="Lucy Victoria" userId="0296a068-0ceb-49f4-ba26-94618bb24009" providerId="ADAL" clId="{6FEA2CF9-4112-4973-9EA8-CD2C34898861}" dt="2021-04-27T08:45:20.535" v="9" actId="207"/>
          <ac:spMkLst>
            <pc:docMk/>
            <pc:sldMk cId="3668980969" sldId="257"/>
            <ac:spMk id="11" creationId="{3ADA258D-ACA4-4D6D-999C-45BFD7B36E13}"/>
          </ac:spMkLst>
        </pc:spChg>
        <pc:spChg chg="mod">
          <ac:chgData name="Lucy Victoria" userId="0296a068-0ceb-49f4-ba26-94618bb24009" providerId="ADAL" clId="{6FEA2CF9-4112-4973-9EA8-CD2C34898861}" dt="2021-04-27T08:45:26.446" v="10" actId="207"/>
          <ac:spMkLst>
            <pc:docMk/>
            <pc:sldMk cId="3668980969" sldId="257"/>
            <ac:spMk id="14" creationId="{194BA41E-371D-4EE3-84D0-651AF6A82A3F}"/>
          </ac:spMkLst>
        </pc:spChg>
      </pc:sldChg>
      <pc:sldChg chg="modSp">
        <pc:chgData name="Lucy Victoria" userId="0296a068-0ceb-49f4-ba26-94618bb24009" providerId="ADAL" clId="{6FEA2CF9-4112-4973-9EA8-CD2C34898861}" dt="2021-04-27T08:45:33.788" v="11"/>
        <pc:sldMkLst>
          <pc:docMk/>
          <pc:sldMk cId="442291392" sldId="258"/>
        </pc:sldMkLst>
        <pc:spChg chg="mod">
          <ac:chgData name="Lucy Victoria" userId="0296a068-0ceb-49f4-ba26-94618bb24009" providerId="ADAL" clId="{6FEA2CF9-4112-4973-9EA8-CD2C34898861}" dt="2021-04-27T08:45:33.788" v="11"/>
          <ac:spMkLst>
            <pc:docMk/>
            <pc:sldMk cId="442291392" sldId="258"/>
            <ac:spMk id="2" creationId="{E3AF3C21-B16F-495A-8D39-141FCCC91BC3}"/>
          </ac:spMkLst>
        </pc:spChg>
      </pc:sldChg>
      <pc:sldChg chg="modSp">
        <pc:chgData name="Lucy Victoria" userId="0296a068-0ceb-49f4-ba26-94618bb24009" providerId="ADAL" clId="{6FEA2CF9-4112-4973-9EA8-CD2C34898861}" dt="2021-04-27T08:45:40.032" v="12"/>
        <pc:sldMkLst>
          <pc:docMk/>
          <pc:sldMk cId="113918934" sldId="259"/>
        </pc:sldMkLst>
        <pc:spChg chg="mod">
          <ac:chgData name="Lucy Victoria" userId="0296a068-0ceb-49f4-ba26-94618bb24009" providerId="ADAL" clId="{6FEA2CF9-4112-4973-9EA8-CD2C34898861}" dt="2021-04-27T08:45:40.032" v="12"/>
          <ac:spMkLst>
            <pc:docMk/>
            <pc:sldMk cId="113918934" sldId="259"/>
            <ac:spMk id="2" creationId="{9A1104E9-0338-40E3-81B1-0047DB71C5C2}"/>
          </ac:spMkLst>
        </pc:spChg>
      </pc:sldChg>
      <pc:sldChg chg="modSp">
        <pc:chgData name="Lucy Victoria" userId="0296a068-0ceb-49f4-ba26-94618bb24009" providerId="ADAL" clId="{6FEA2CF9-4112-4973-9EA8-CD2C34898861}" dt="2021-04-27T08:45:45.365" v="13"/>
        <pc:sldMkLst>
          <pc:docMk/>
          <pc:sldMk cId="3231974023" sldId="260"/>
        </pc:sldMkLst>
        <pc:spChg chg="mod">
          <ac:chgData name="Lucy Victoria" userId="0296a068-0ceb-49f4-ba26-94618bb24009" providerId="ADAL" clId="{6FEA2CF9-4112-4973-9EA8-CD2C34898861}" dt="2021-04-27T08:45:45.365" v="13"/>
          <ac:spMkLst>
            <pc:docMk/>
            <pc:sldMk cId="3231974023" sldId="260"/>
            <ac:spMk id="2" creationId="{2F09C441-A66B-441E-81CD-454297ECAAC4}"/>
          </ac:spMkLst>
        </pc:spChg>
      </pc:sldChg>
      <pc:sldChg chg="modSp mod">
        <pc:chgData name="Lucy Victoria" userId="0296a068-0ceb-49f4-ba26-94618bb24009" providerId="ADAL" clId="{6FEA2CF9-4112-4973-9EA8-CD2C34898861}" dt="2021-04-27T08:47:57.816" v="42" actId="207"/>
        <pc:sldMkLst>
          <pc:docMk/>
          <pc:sldMk cId="1518204340" sldId="261"/>
        </pc:sldMkLst>
        <pc:spChg chg="mod">
          <ac:chgData name="Lucy Victoria" userId="0296a068-0ceb-49f4-ba26-94618bb24009" providerId="ADAL" clId="{6FEA2CF9-4112-4973-9EA8-CD2C34898861}" dt="2021-04-27T08:45:54.400" v="16"/>
          <ac:spMkLst>
            <pc:docMk/>
            <pc:sldMk cId="1518204340" sldId="261"/>
            <ac:spMk id="2" creationId="{FCEFF76F-926A-4438-8B39-4FDD6CF7741A}"/>
          </ac:spMkLst>
        </pc:spChg>
        <pc:spChg chg="mod">
          <ac:chgData name="Lucy Victoria" userId="0296a068-0ceb-49f4-ba26-94618bb24009" providerId="ADAL" clId="{6FEA2CF9-4112-4973-9EA8-CD2C34898861}" dt="2021-04-27T08:47:57.816" v="42" actId="207"/>
          <ac:spMkLst>
            <pc:docMk/>
            <pc:sldMk cId="1518204340" sldId="261"/>
            <ac:spMk id="3" creationId="{400EDE72-4A6F-4A13-9CCA-D54EB06E9F55}"/>
          </ac:spMkLst>
        </pc:spChg>
      </pc:sldChg>
      <pc:sldChg chg="modSp mod">
        <pc:chgData name="Lucy Victoria" userId="0296a068-0ceb-49f4-ba26-94618bb24009" providerId="ADAL" clId="{6FEA2CF9-4112-4973-9EA8-CD2C34898861}" dt="2021-04-27T08:45:50.589" v="15" actId="20577"/>
        <pc:sldMkLst>
          <pc:docMk/>
          <pc:sldMk cId="3854854570" sldId="262"/>
        </pc:sldMkLst>
        <pc:spChg chg="mod">
          <ac:chgData name="Lucy Victoria" userId="0296a068-0ceb-49f4-ba26-94618bb24009" providerId="ADAL" clId="{6FEA2CF9-4112-4973-9EA8-CD2C34898861}" dt="2021-04-27T08:45:50.589" v="15" actId="20577"/>
          <ac:spMkLst>
            <pc:docMk/>
            <pc:sldMk cId="3854854570" sldId="262"/>
            <ac:spMk id="2" creationId="{ACD46B26-C44A-4F79-A6D1-8CB6A3642F4F}"/>
          </ac:spMkLst>
        </pc:spChg>
      </pc:sldChg>
      <pc:sldChg chg="modSp mod">
        <pc:chgData name="Lucy Victoria" userId="0296a068-0ceb-49f4-ba26-94618bb24009" providerId="ADAL" clId="{6FEA2CF9-4112-4973-9EA8-CD2C34898861}" dt="2021-04-27T08:46:01.430" v="18"/>
        <pc:sldMkLst>
          <pc:docMk/>
          <pc:sldMk cId="2140002230" sldId="263"/>
        </pc:sldMkLst>
        <pc:spChg chg="mod">
          <ac:chgData name="Lucy Victoria" userId="0296a068-0ceb-49f4-ba26-94618bb24009" providerId="ADAL" clId="{6FEA2CF9-4112-4973-9EA8-CD2C34898861}" dt="2021-04-27T08:46:01.430" v="18"/>
          <ac:spMkLst>
            <pc:docMk/>
            <pc:sldMk cId="2140002230" sldId="263"/>
            <ac:spMk id="2" creationId="{87F266EF-7A40-43DC-BA60-53723DDD1A81}"/>
          </ac:spMkLst>
        </pc:spChg>
      </pc:sldChg>
      <pc:sldChg chg="modSp mod">
        <pc:chgData name="Lucy Victoria" userId="0296a068-0ceb-49f4-ba26-94618bb24009" providerId="ADAL" clId="{6FEA2CF9-4112-4973-9EA8-CD2C34898861}" dt="2021-04-27T08:46:06.378" v="20" actId="20577"/>
        <pc:sldMkLst>
          <pc:docMk/>
          <pc:sldMk cId="260886236" sldId="264"/>
        </pc:sldMkLst>
        <pc:spChg chg="mod">
          <ac:chgData name="Lucy Victoria" userId="0296a068-0ceb-49f4-ba26-94618bb24009" providerId="ADAL" clId="{6FEA2CF9-4112-4973-9EA8-CD2C34898861}" dt="2021-04-27T08:46:06.378" v="20" actId="20577"/>
          <ac:spMkLst>
            <pc:docMk/>
            <pc:sldMk cId="260886236" sldId="264"/>
            <ac:spMk id="2" creationId="{87F266EF-7A40-43DC-BA60-53723DDD1A81}"/>
          </ac:spMkLst>
        </pc:spChg>
      </pc:sldChg>
      <pc:sldChg chg="modSp mod">
        <pc:chgData name="Lucy Victoria" userId="0296a068-0ceb-49f4-ba26-94618bb24009" providerId="ADAL" clId="{6FEA2CF9-4112-4973-9EA8-CD2C34898861}" dt="2021-04-27T08:46:10.620" v="22" actId="20577"/>
        <pc:sldMkLst>
          <pc:docMk/>
          <pc:sldMk cId="2691298052" sldId="265"/>
        </pc:sldMkLst>
        <pc:spChg chg="mod">
          <ac:chgData name="Lucy Victoria" userId="0296a068-0ceb-49f4-ba26-94618bb24009" providerId="ADAL" clId="{6FEA2CF9-4112-4973-9EA8-CD2C34898861}" dt="2021-04-27T08:46:10.620" v="22" actId="20577"/>
          <ac:spMkLst>
            <pc:docMk/>
            <pc:sldMk cId="2691298052" sldId="265"/>
            <ac:spMk id="2" creationId="{87F266EF-7A40-43DC-BA60-53723DDD1A81}"/>
          </ac:spMkLst>
        </pc:spChg>
      </pc:sldChg>
      <pc:sldChg chg="modSp mod">
        <pc:chgData name="Lucy Victoria" userId="0296a068-0ceb-49f4-ba26-94618bb24009" providerId="ADAL" clId="{6FEA2CF9-4112-4973-9EA8-CD2C34898861}" dt="2021-04-27T08:46:15.099" v="24" actId="20577"/>
        <pc:sldMkLst>
          <pc:docMk/>
          <pc:sldMk cId="2964840365" sldId="266"/>
        </pc:sldMkLst>
        <pc:spChg chg="mod">
          <ac:chgData name="Lucy Victoria" userId="0296a068-0ceb-49f4-ba26-94618bb24009" providerId="ADAL" clId="{6FEA2CF9-4112-4973-9EA8-CD2C34898861}" dt="2021-04-27T08:46:15.099" v="24" actId="20577"/>
          <ac:spMkLst>
            <pc:docMk/>
            <pc:sldMk cId="2964840365" sldId="266"/>
            <ac:spMk id="2" creationId="{87F266EF-7A40-43DC-BA60-53723DDD1A81}"/>
          </ac:spMkLst>
        </pc:spChg>
      </pc:sldChg>
      <pc:sldChg chg="modSp mod">
        <pc:chgData name="Lucy Victoria" userId="0296a068-0ceb-49f4-ba26-94618bb24009" providerId="ADAL" clId="{6FEA2CF9-4112-4973-9EA8-CD2C34898861}" dt="2021-04-27T08:46:22.612" v="26" actId="20577"/>
        <pc:sldMkLst>
          <pc:docMk/>
          <pc:sldMk cId="3068863800" sldId="267"/>
        </pc:sldMkLst>
        <pc:spChg chg="mod">
          <ac:chgData name="Lucy Victoria" userId="0296a068-0ceb-49f4-ba26-94618bb24009" providerId="ADAL" clId="{6FEA2CF9-4112-4973-9EA8-CD2C34898861}" dt="2021-04-27T08:46:22.612" v="26" actId="20577"/>
          <ac:spMkLst>
            <pc:docMk/>
            <pc:sldMk cId="3068863800" sldId="267"/>
            <ac:spMk id="2" creationId="{FF308119-A322-4FD8-B83E-2F89994012DD}"/>
          </ac:spMkLst>
        </pc:spChg>
      </pc:sldChg>
      <pc:sldChg chg="modSp mod">
        <pc:chgData name="Lucy Victoria" userId="0296a068-0ceb-49f4-ba26-94618bb24009" providerId="ADAL" clId="{6FEA2CF9-4112-4973-9EA8-CD2C34898861}" dt="2021-04-27T08:46:28.009" v="28"/>
        <pc:sldMkLst>
          <pc:docMk/>
          <pc:sldMk cId="3108214912" sldId="268"/>
        </pc:sldMkLst>
        <pc:spChg chg="mod">
          <ac:chgData name="Lucy Victoria" userId="0296a068-0ceb-49f4-ba26-94618bb24009" providerId="ADAL" clId="{6FEA2CF9-4112-4973-9EA8-CD2C34898861}" dt="2021-04-27T08:46:28.009" v="28"/>
          <ac:spMkLst>
            <pc:docMk/>
            <pc:sldMk cId="3108214912" sldId="268"/>
            <ac:spMk id="2" creationId="{7A308DFD-F52E-4EE2-868F-F7FCF1C30E7B}"/>
          </ac:spMkLst>
        </pc:spChg>
      </pc:sldChg>
      <pc:sldChg chg="modSp mod">
        <pc:chgData name="Lucy Victoria" userId="0296a068-0ceb-49f4-ba26-94618bb24009" providerId="ADAL" clId="{6FEA2CF9-4112-4973-9EA8-CD2C34898861}" dt="2021-04-27T08:46:33.041" v="30" actId="20577"/>
        <pc:sldMkLst>
          <pc:docMk/>
          <pc:sldMk cId="2278450139" sldId="269"/>
        </pc:sldMkLst>
        <pc:spChg chg="mod">
          <ac:chgData name="Lucy Victoria" userId="0296a068-0ceb-49f4-ba26-94618bb24009" providerId="ADAL" clId="{6FEA2CF9-4112-4973-9EA8-CD2C34898861}" dt="2021-04-27T08:46:33.041" v="30" actId="20577"/>
          <ac:spMkLst>
            <pc:docMk/>
            <pc:sldMk cId="2278450139" sldId="269"/>
            <ac:spMk id="2" creationId="{7B007FAF-0CDF-4CA3-953D-D825035D18E2}"/>
          </ac:spMkLst>
        </pc:spChg>
      </pc:sldChg>
      <pc:sldChg chg="modSp mod">
        <pc:chgData name="Lucy Victoria" userId="0296a068-0ceb-49f4-ba26-94618bb24009" providerId="ADAL" clId="{6FEA2CF9-4112-4973-9EA8-CD2C34898861}" dt="2021-04-27T08:46:37.846" v="32" actId="20577"/>
        <pc:sldMkLst>
          <pc:docMk/>
          <pc:sldMk cId="1646989114" sldId="270"/>
        </pc:sldMkLst>
        <pc:spChg chg="mod">
          <ac:chgData name="Lucy Victoria" userId="0296a068-0ceb-49f4-ba26-94618bb24009" providerId="ADAL" clId="{6FEA2CF9-4112-4973-9EA8-CD2C34898861}" dt="2021-04-27T08:46:37.846" v="32" actId="20577"/>
          <ac:spMkLst>
            <pc:docMk/>
            <pc:sldMk cId="1646989114" sldId="270"/>
            <ac:spMk id="2" creationId="{7B007FAF-0CDF-4CA3-953D-D825035D18E2}"/>
          </ac:spMkLst>
        </pc:spChg>
      </pc:sldChg>
      <pc:sldChg chg="modSp mod">
        <pc:chgData name="Lucy Victoria" userId="0296a068-0ceb-49f4-ba26-94618bb24009" providerId="ADAL" clId="{6FEA2CF9-4112-4973-9EA8-CD2C34898861}" dt="2021-04-27T08:46:42.186" v="34" actId="20577"/>
        <pc:sldMkLst>
          <pc:docMk/>
          <pc:sldMk cId="4144930529" sldId="271"/>
        </pc:sldMkLst>
        <pc:spChg chg="mod">
          <ac:chgData name="Lucy Victoria" userId="0296a068-0ceb-49f4-ba26-94618bb24009" providerId="ADAL" clId="{6FEA2CF9-4112-4973-9EA8-CD2C34898861}" dt="2021-04-27T08:46:42.186" v="34" actId="20577"/>
          <ac:spMkLst>
            <pc:docMk/>
            <pc:sldMk cId="4144930529" sldId="271"/>
            <ac:spMk id="2" creationId="{7B007FAF-0CDF-4CA3-953D-D825035D18E2}"/>
          </ac:spMkLst>
        </pc:spChg>
      </pc:sldChg>
      <pc:sldChg chg="modSp">
        <pc:chgData name="Lucy Victoria" userId="0296a068-0ceb-49f4-ba26-94618bb24009" providerId="ADAL" clId="{6FEA2CF9-4112-4973-9EA8-CD2C34898861}" dt="2021-04-27T08:46:45.848" v="35"/>
        <pc:sldMkLst>
          <pc:docMk/>
          <pc:sldMk cId="3471437655" sldId="272"/>
        </pc:sldMkLst>
        <pc:spChg chg="mod">
          <ac:chgData name="Lucy Victoria" userId="0296a068-0ceb-49f4-ba26-94618bb24009" providerId="ADAL" clId="{6FEA2CF9-4112-4973-9EA8-CD2C34898861}" dt="2021-04-27T08:46:45.848" v="35"/>
          <ac:spMkLst>
            <pc:docMk/>
            <pc:sldMk cId="3471437655" sldId="272"/>
            <ac:spMk id="5" creationId="{F04C34AC-E8A4-415A-9179-4741BF3FA253}"/>
          </ac:spMkLst>
        </pc:spChg>
      </pc:sldChg>
      <pc:sldChg chg="modSp">
        <pc:chgData name="Lucy Victoria" userId="0296a068-0ceb-49f4-ba26-94618bb24009" providerId="ADAL" clId="{6FEA2CF9-4112-4973-9EA8-CD2C34898861}" dt="2021-04-27T08:46:58.393" v="38"/>
        <pc:sldMkLst>
          <pc:docMk/>
          <pc:sldMk cId="2462284197" sldId="273"/>
        </pc:sldMkLst>
        <pc:spChg chg="mod">
          <ac:chgData name="Lucy Victoria" userId="0296a068-0ceb-49f4-ba26-94618bb24009" providerId="ADAL" clId="{6FEA2CF9-4112-4973-9EA8-CD2C34898861}" dt="2021-04-27T08:46:58.393" v="38"/>
          <ac:spMkLst>
            <pc:docMk/>
            <pc:sldMk cId="2462284197" sldId="273"/>
            <ac:spMk id="2" creationId="{53CF73EB-D6C3-4DA6-A4D4-FD43A4692FAD}"/>
          </ac:spMkLst>
        </pc:spChg>
      </pc:sldChg>
      <pc:sldChg chg="modSp">
        <pc:chgData name="Lucy Victoria" userId="0296a068-0ceb-49f4-ba26-94618bb24009" providerId="ADAL" clId="{6FEA2CF9-4112-4973-9EA8-CD2C34898861}" dt="2021-04-27T08:46:54.965" v="37"/>
        <pc:sldMkLst>
          <pc:docMk/>
          <pc:sldMk cId="928557007" sldId="274"/>
        </pc:sldMkLst>
        <pc:spChg chg="mod">
          <ac:chgData name="Lucy Victoria" userId="0296a068-0ceb-49f4-ba26-94618bb24009" providerId="ADAL" clId="{6FEA2CF9-4112-4973-9EA8-CD2C34898861}" dt="2021-04-27T08:46:54.965" v="37"/>
          <ac:spMkLst>
            <pc:docMk/>
            <pc:sldMk cId="928557007" sldId="274"/>
            <ac:spMk id="2" creationId="{A6CF9AEC-A370-4CAC-BCB3-303D75E724D9}"/>
          </ac:spMkLst>
        </pc:spChg>
      </pc:sldChg>
      <pc:sldChg chg="modSp mod">
        <pc:chgData name="Lucy Victoria" userId="0296a068-0ceb-49f4-ba26-94618bb24009" providerId="ADAL" clId="{6FEA2CF9-4112-4973-9EA8-CD2C34898861}" dt="2021-04-27T08:48:45.443" v="43" actId="20577"/>
        <pc:sldMkLst>
          <pc:docMk/>
          <pc:sldMk cId="3770062" sldId="275"/>
        </pc:sldMkLst>
        <pc:spChg chg="mod">
          <ac:chgData name="Lucy Victoria" userId="0296a068-0ceb-49f4-ba26-94618bb24009" providerId="ADAL" clId="{6FEA2CF9-4112-4973-9EA8-CD2C34898861}" dt="2021-04-27T08:46:50.669" v="36"/>
          <ac:spMkLst>
            <pc:docMk/>
            <pc:sldMk cId="3770062" sldId="275"/>
            <ac:spMk id="4" creationId="{0316E081-81DE-4D78-B149-3B49B234BA1D}"/>
          </ac:spMkLst>
        </pc:spChg>
        <pc:spChg chg="mod">
          <ac:chgData name="Lucy Victoria" userId="0296a068-0ceb-49f4-ba26-94618bb24009" providerId="ADAL" clId="{6FEA2CF9-4112-4973-9EA8-CD2C34898861}" dt="2021-04-27T08:48:45.443" v="43" actId="20577"/>
          <ac:spMkLst>
            <pc:docMk/>
            <pc:sldMk cId="3770062" sldId="275"/>
            <ac:spMk id="12" creationId="{F0D1938C-8B4C-4874-8754-00CD1BB9ADCC}"/>
          </ac:spMkLst>
        </pc:spChg>
      </pc:sldChg>
      <pc:sldChg chg="modSp">
        <pc:chgData name="Lucy Victoria" userId="0296a068-0ceb-49f4-ba26-94618bb24009" providerId="ADAL" clId="{6FEA2CF9-4112-4973-9EA8-CD2C34898861}" dt="2021-04-27T08:47:01.901" v="39"/>
        <pc:sldMkLst>
          <pc:docMk/>
          <pc:sldMk cId="251743629" sldId="276"/>
        </pc:sldMkLst>
        <pc:spChg chg="mod">
          <ac:chgData name="Lucy Victoria" userId="0296a068-0ceb-49f4-ba26-94618bb24009" providerId="ADAL" clId="{6FEA2CF9-4112-4973-9EA8-CD2C34898861}" dt="2021-04-27T08:47:01.901" v="39"/>
          <ac:spMkLst>
            <pc:docMk/>
            <pc:sldMk cId="251743629" sldId="276"/>
            <ac:spMk id="2" creationId="{080E5595-E1F1-4EF4-8FF3-4887720C900D}"/>
          </ac:spMkLst>
        </pc:spChg>
      </pc:sldChg>
      <pc:sldChg chg="modSp">
        <pc:chgData name="Lucy Victoria" userId="0296a068-0ceb-49f4-ba26-94618bb24009" providerId="ADAL" clId="{6FEA2CF9-4112-4973-9EA8-CD2C34898861}" dt="2021-04-27T08:47:06.237" v="40"/>
        <pc:sldMkLst>
          <pc:docMk/>
          <pc:sldMk cId="3729011641" sldId="277"/>
        </pc:sldMkLst>
        <pc:spChg chg="mod">
          <ac:chgData name="Lucy Victoria" userId="0296a068-0ceb-49f4-ba26-94618bb24009" providerId="ADAL" clId="{6FEA2CF9-4112-4973-9EA8-CD2C34898861}" dt="2021-04-27T08:47:06.237" v="40"/>
          <ac:spMkLst>
            <pc:docMk/>
            <pc:sldMk cId="3729011641" sldId="277"/>
            <ac:spMk id="2" creationId="{04A647B4-25A9-4C2B-9856-0FB7B822E698}"/>
          </ac:spMkLst>
        </pc:spChg>
      </pc:sldChg>
      <pc:sldChg chg="modSp">
        <pc:chgData name="Lucy Victoria" userId="0296a068-0ceb-49f4-ba26-94618bb24009" providerId="ADAL" clId="{6FEA2CF9-4112-4973-9EA8-CD2C34898861}" dt="2021-04-27T08:47:09.609" v="41"/>
        <pc:sldMkLst>
          <pc:docMk/>
          <pc:sldMk cId="1966188191" sldId="278"/>
        </pc:sldMkLst>
        <pc:spChg chg="mod">
          <ac:chgData name="Lucy Victoria" userId="0296a068-0ceb-49f4-ba26-94618bb24009" providerId="ADAL" clId="{6FEA2CF9-4112-4973-9EA8-CD2C34898861}" dt="2021-04-27T08:47:09.609" v="41"/>
          <ac:spMkLst>
            <pc:docMk/>
            <pc:sldMk cId="1966188191" sldId="278"/>
            <ac:spMk id="2" creationId="{141EBBE8-7D6F-458D-8BFD-486C311FED92}"/>
          </ac:spMkLst>
        </pc:spChg>
      </pc:sldChg>
    </pc:docChg>
  </pc:docChgLst>
  <pc:docChgLst>
    <pc:chgData name="Mark Smith" userId="66ae4944-7568-4722-bafa-9617a07e5961" providerId="ADAL" clId="{95A3B14A-4276-4655-B7FB-597698E5438B}"/>
    <pc:docChg chg="undo custSel addSld modSld sldOrd">
      <pc:chgData name="Mark Smith" userId="66ae4944-7568-4722-bafa-9617a07e5961" providerId="ADAL" clId="{95A3B14A-4276-4655-B7FB-597698E5438B}" dt="2021-04-22T16:48:47.961" v="13459" actId="1076"/>
      <pc:docMkLst>
        <pc:docMk/>
      </pc:docMkLst>
      <pc:sldChg chg="addSp modSp new mod modNotesTx">
        <pc:chgData name="Mark Smith" userId="66ae4944-7568-4722-bafa-9617a07e5961" providerId="ADAL" clId="{95A3B14A-4276-4655-B7FB-597698E5438B}" dt="2021-04-22T16:35:53.408" v="13191" actId="20577"/>
        <pc:sldMkLst>
          <pc:docMk/>
          <pc:sldMk cId="3668980969" sldId="257"/>
        </pc:sldMkLst>
        <pc:spChg chg="mod">
          <ac:chgData name="Mark Smith" userId="66ae4944-7568-4722-bafa-9617a07e5961" providerId="ADAL" clId="{95A3B14A-4276-4655-B7FB-597698E5438B}" dt="2021-04-22T16:35:37.192" v="13137" actId="20577"/>
          <ac:spMkLst>
            <pc:docMk/>
            <pc:sldMk cId="3668980969" sldId="257"/>
            <ac:spMk id="2" creationId="{B20E2240-0FE2-48AA-B7D7-C2259A994DD8}"/>
          </ac:spMkLst>
        </pc:spChg>
        <pc:spChg chg="mod">
          <ac:chgData name="Mark Smith" userId="66ae4944-7568-4722-bafa-9617a07e5961" providerId="ADAL" clId="{95A3B14A-4276-4655-B7FB-597698E5438B}" dt="2021-04-21T15:01:34.337" v="36" actId="403"/>
          <ac:spMkLst>
            <pc:docMk/>
            <pc:sldMk cId="3668980969" sldId="257"/>
            <ac:spMk id="4" creationId="{9EB43790-0E4C-441D-AC92-C021721F5291}"/>
          </ac:spMkLst>
        </pc:spChg>
        <pc:spChg chg="mod">
          <ac:chgData name="Mark Smith" userId="66ae4944-7568-4722-bafa-9617a07e5961" providerId="ADAL" clId="{95A3B14A-4276-4655-B7FB-597698E5438B}" dt="2021-04-21T15:01:16.848" v="31" actId="207"/>
          <ac:spMkLst>
            <pc:docMk/>
            <pc:sldMk cId="3668980969" sldId="257"/>
            <ac:spMk id="5" creationId="{D8FE5FF5-F0CB-439A-BB35-650628A71D00}"/>
          </ac:spMkLst>
        </pc:spChg>
        <pc:spChg chg="mod">
          <ac:chgData name="Mark Smith" userId="66ae4944-7568-4722-bafa-9617a07e5961" providerId="ADAL" clId="{95A3B14A-4276-4655-B7FB-597698E5438B}" dt="2021-04-21T15:01:41.745" v="40" actId="404"/>
          <ac:spMkLst>
            <pc:docMk/>
            <pc:sldMk cId="3668980969" sldId="257"/>
            <ac:spMk id="7" creationId="{C549A62C-64E2-4B23-9C2C-A21292EECC0C}"/>
          </ac:spMkLst>
        </pc:spChg>
        <pc:spChg chg="mod">
          <ac:chgData name="Mark Smith" userId="66ae4944-7568-4722-bafa-9617a07e5961" providerId="ADAL" clId="{95A3B14A-4276-4655-B7FB-597698E5438B}" dt="2021-04-21T15:01:20.018" v="32" actId="207"/>
          <ac:spMkLst>
            <pc:docMk/>
            <pc:sldMk cId="3668980969" sldId="257"/>
            <ac:spMk id="8" creationId="{98E57EBC-66EF-45BA-A9F8-1DF5AC4C3912}"/>
          </ac:spMkLst>
        </pc:spChg>
        <pc:spChg chg="mod">
          <ac:chgData name="Mark Smith" userId="66ae4944-7568-4722-bafa-9617a07e5961" providerId="ADAL" clId="{95A3B14A-4276-4655-B7FB-597698E5438B}" dt="2021-04-21T15:01:45.732" v="42" actId="403"/>
          <ac:spMkLst>
            <pc:docMk/>
            <pc:sldMk cId="3668980969" sldId="257"/>
            <ac:spMk id="10" creationId="{BE640F75-FF83-4EEA-8153-29BB04682969}"/>
          </ac:spMkLst>
        </pc:spChg>
        <pc:spChg chg="mod">
          <ac:chgData name="Mark Smith" userId="66ae4944-7568-4722-bafa-9617a07e5961" providerId="ADAL" clId="{95A3B14A-4276-4655-B7FB-597698E5438B}" dt="2021-04-21T15:01:22.907" v="33" actId="207"/>
          <ac:spMkLst>
            <pc:docMk/>
            <pc:sldMk cId="3668980969" sldId="257"/>
            <ac:spMk id="11" creationId="{3ADA258D-ACA4-4D6D-999C-45BFD7B36E13}"/>
          </ac:spMkLst>
        </pc:spChg>
        <pc:spChg chg="mod">
          <ac:chgData name="Mark Smith" userId="66ae4944-7568-4722-bafa-9617a07e5961" providerId="ADAL" clId="{95A3B14A-4276-4655-B7FB-597698E5438B}" dt="2021-04-21T15:01:49.618" v="44" actId="403"/>
          <ac:spMkLst>
            <pc:docMk/>
            <pc:sldMk cId="3668980969" sldId="257"/>
            <ac:spMk id="13" creationId="{9C5CC51A-7DA6-4175-A8FD-2BEEA6C9EB07}"/>
          </ac:spMkLst>
        </pc:spChg>
        <pc:spChg chg="mod">
          <ac:chgData name="Mark Smith" userId="66ae4944-7568-4722-bafa-9617a07e5961" providerId="ADAL" clId="{95A3B14A-4276-4655-B7FB-597698E5438B}" dt="2021-04-21T15:01:25.912" v="34" actId="207"/>
          <ac:spMkLst>
            <pc:docMk/>
            <pc:sldMk cId="3668980969" sldId="257"/>
            <ac:spMk id="14" creationId="{194BA41E-371D-4EE3-84D0-651AF6A82A3F}"/>
          </ac:spMkLst>
        </pc:spChg>
        <pc:grpChg chg="add mod">
          <ac:chgData name="Mark Smith" userId="66ae4944-7568-4722-bafa-9617a07e5961" providerId="ADAL" clId="{95A3B14A-4276-4655-B7FB-597698E5438B}" dt="2021-04-21T15:00:56.750" v="30" actId="1076"/>
          <ac:grpSpMkLst>
            <pc:docMk/>
            <pc:sldMk cId="3668980969" sldId="257"/>
            <ac:grpSpMk id="3" creationId="{49614777-B8A4-40C2-8D1D-CAFCF958686C}"/>
          </ac:grpSpMkLst>
        </pc:grpChg>
        <pc:grpChg chg="add mod">
          <ac:chgData name="Mark Smith" userId="66ae4944-7568-4722-bafa-9617a07e5961" providerId="ADAL" clId="{95A3B14A-4276-4655-B7FB-597698E5438B}" dt="2021-04-21T15:00:56.750" v="30" actId="1076"/>
          <ac:grpSpMkLst>
            <pc:docMk/>
            <pc:sldMk cId="3668980969" sldId="257"/>
            <ac:grpSpMk id="6" creationId="{2E525A6F-D594-488B-A706-DD8082BD5670}"/>
          </ac:grpSpMkLst>
        </pc:grpChg>
        <pc:grpChg chg="add mod">
          <ac:chgData name="Mark Smith" userId="66ae4944-7568-4722-bafa-9617a07e5961" providerId="ADAL" clId="{95A3B14A-4276-4655-B7FB-597698E5438B}" dt="2021-04-21T15:00:56.750" v="30" actId="1076"/>
          <ac:grpSpMkLst>
            <pc:docMk/>
            <pc:sldMk cId="3668980969" sldId="257"/>
            <ac:grpSpMk id="9" creationId="{7B3FF203-655C-4F14-87BD-936D3844FFA0}"/>
          </ac:grpSpMkLst>
        </pc:grpChg>
        <pc:grpChg chg="add mod">
          <ac:chgData name="Mark Smith" userId="66ae4944-7568-4722-bafa-9617a07e5961" providerId="ADAL" clId="{95A3B14A-4276-4655-B7FB-597698E5438B}" dt="2021-04-21T15:00:56.750" v="30" actId="1076"/>
          <ac:grpSpMkLst>
            <pc:docMk/>
            <pc:sldMk cId="3668980969" sldId="257"/>
            <ac:grpSpMk id="12" creationId="{3E1C4BBF-BFD9-4D2A-A539-123865757C71}"/>
          </ac:grpSpMkLst>
        </pc:grpChg>
      </pc:sldChg>
      <pc:sldChg chg="addSp delSp modSp new mod modAnim modNotesTx">
        <pc:chgData name="Mark Smith" userId="66ae4944-7568-4722-bafa-9617a07e5961" providerId="ADAL" clId="{95A3B14A-4276-4655-B7FB-597698E5438B}" dt="2021-04-22T16:39:25.194" v="13203" actId="6549"/>
        <pc:sldMkLst>
          <pc:docMk/>
          <pc:sldMk cId="442291392" sldId="258"/>
        </pc:sldMkLst>
        <pc:spChg chg="mod">
          <ac:chgData name="Mark Smith" userId="66ae4944-7568-4722-bafa-9617a07e5961" providerId="ADAL" clId="{95A3B14A-4276-4655-B7FB-597698E5438B}" dt="2021-04-21T15:04:07.362" v="69" actId="20577"/>
          <ac:spMkLst>
            <pc:docMk/>
            <pc:sldMk cId="442291392" sldId="258"/>
            <ac:spMk id="2" creationId="{E3AF3C21-B16F-495A-8D39-141FCCC91BC3}"/>
          </ac:spMkLst>
        </pc:spChg>
        <pc:spChg chg="mod">
          <ac:chgData name="Mark Smith" userId="66ae4944-7568-4722-bafa-9617a07e5961" providerId="ADAL" clId="{95A3B14A-4276-4655-B7FB-597698E5438B}" dt="2021-04-21T15:06:45.540" v="426" actId="20577"/>
          <ac:spMkLst>
            <pc:docMk/>
            <pc:sldMk cId="442291392" sldId="258"/>
            <ac:spMk id="3" creationId="{8C269D4F-F85D-4660-A6ED-1764263B961B}"/>
          </ac:spMkLst>
        </pc:spChg>
        <pc:spChg chg="del">
          <ac:chgData name="Mark Smith" userId="66ae4944-7568-4722-bafa-9617a07e5961" providerId="ADAL" clId="{95A3B14A-4276-4655-B7FB-597698E5438B}" dt="2021-04-21T15:14:08.088" v="427" actId="931"/>
          <ac:spMkLst>
            <pc:docMk/>
            <pc:sldMk cId="442291392" sldId="258"/>
            <ac:spMk id="4" creationId="{FA719023-54AC-4904-BA4D-2E6E10F1B275}"/>
          </ac:spMkLst>
        </pc:spChg>
        <pc:picChg chg="add mod">
          <ac:chgData name="Mark Smith" userId="66ae4944-7568-4722-bafa-9617a07e5961" providerId="ADAL" clId="{95A3B14A-4276-4655-B7FB-597698E5438B}" dt="2021-04-21T15:14:11.843" v="428" actId="27614"/>
          <ac:picMkLst>
            <pc:docMk/>
            <pc:sldMk cId="442291392" sldId="258"/>
            <ac:picMk id="6" creationId="{FD92C321-896D-42F5-8106-ACF41BA952CF}"/>
          </ac:picMkLst>
        </pc:picChg>
      </pc:sldChg>
      <pc:sldChg chg="addSp delSp modSp new mod modClrScheme chgLayout modNotesTx">
        <pc:chgData name="Mark Smith" userId="66ae4944-7568-4722-bafa-9617a07e5961" providerId="ADAL" clId="{95A3B14A-4276-4655-B7FB-597698E5438B}" dt="2021-04-22T08:26:46.044" v="1319" actId="20577"/>
        <pc:sldMkLst>
          <pc:docMk/>
          <pc:sldMk cId="113918934" sldId="259"/>
        </pc:sldMkLst>
        <pc:spChg chg="mod ord">
          <ac:chgData name="Mark Smith" userId="66ae4944-7568-4722-bafa-9617a07e5961" providerId="ADAL" clId="{95A3B14A-4276-4655-B7FB-597698E5438B}" dt="2021-04-21T15:20:58.397" v="470" actId="700"/>
          <ac:spMkLst>
            <pc:docMk/>
            <pc:sldMk cId="113918934" sldId="259"/>
            <ac:spMk id="2" creationId="{9A1104E9-0338-40E3-81B1-0047DB71C5C2}"/>
          </ac:spMkLst>
        </pc:spChg>
        <pc:spChg chg="del">
          <ac:chgData name="Mark Smith" userId="66ae4944-7568-4722-bafa-9617a07e5961" providerId="ADAL" clId="{95A3B14A-4276-4655-B7FB-597698E5438B}" dt="2021-04-21T15:20:58.397" v="470" actId="700"/>
          <ac:spMkLst>
            <pc:docMk/>
            <pc:sldMk cId="113918934" sldId="259"/>
            <ac:spMk id="3" creationId="{FD3E7B3C-515A-4EE5-8F72-CC2F772EF9E3}"/>
          </ac:spMkLst>
        </pc:spChg>
        <pc:spChg chg="del mod ord">
          <ac:chgData name="Mark Smith" userId="66ae4944-7568-4722-bafa-9617a07e5961" providerId="ADAL" clId="{95A3B14A-4276-4655-B7FB-597698E5438B}" dt="2021-04-21T15:20:58.397" v="470" actId="700"/>
          <ac:spMkLst>
            <pc:docMk/>
            <pc:sldMk cId="113918934" sldId="259"/>
            <ac:spMk id="4" creationId="{C803F472-E1D5-47EE-8EA8-EE2678F5F3E9}"/>
          </ac:spMkLst>
        </pc:spChg>
        <pc:spChg chg="add del mod ord">
          <ac:chgData name="Mark Smith" userId="66ae4944-7568-4722-bafa-9617a07e5961" providerId="ADAL" clId="{95A3B14A-4276-4655-B7FB-597698E5438B}" dt="2021-04-21T15:21:06.250" v="471" actId="931"/>
          <ac:spMkLst>
            <pc:docMk/>
            <pc:sldMk cId="113918934" sldId="259"/>
            <ac:spMk id="5" creationId="{371BB27E-CC83-4C62-96BD-9FAE8F579453}"/>
          </ac:spMkLst>
        </pc:spChg>
        <pc:picChg chg="add mod">
          <ac:chgData name="Mark Smith" userId="66ae4944-7568-4722-bafa-9617a07e5961" providerId="ADAL" clId="{95A3B14A-4276-4655-B7FB-597698E5438B}" dt="2021-04-21T15:21:08.013" v="473" actId="962"/>
          <ac:picMkLst>
            <pc:docMk/>
            <pc:sldMk cId="113918934" sldId="259"/>
            <ac:picMk id="7" creationId="{94697831-6A96-478F-B639-CDFE944710D3}"/>
          </ac:picMkLst>
        </pc:picChg>
      </pc:sldChg>
      <pc:sldChg chg="addSp delSp modSp new mod modNotesTx">
        <pc:chgData name="Mark Smith" userId="66ae4944-7568-4722-bafa-9617a07e5961" providerId="ADAL" clId="{95A3B14A-4276-4655-B7FB-597698E5438B}" dt="2021-04-22T16:41:16.157" v="13346" actId="20577"/>
        <pc:sldMkLst>
          <pc:docMk/>
          <pc:sldMk cId="3231974023" sldId="260"/>
        </pc:sldMkLst>
        <pc:spChg chg="mod">
          <ac:chgData name="Mark Smith" userId="66ae4944-7568-4722-bafa-9617a07e5961" providerId="ADAL" clId="{95A3B14A-4276-4655-B7FB-597698E5438B}" dt="2021-04-21T15:32:14.041" v="590" actId="20577"/>
          <ac:spMkLst>
            <pc:docMk/>
            <pc:sldMk cId="3231974023" sldId="260"/>
            <ac:spMk id="2" creationId="{2F09C441-A66B-441E-81CD-454297ECAAC4}"/>
          </ac:spMkLst>
        </pc:spChg>
        <pc:spChg chg="add del">
          <ac:chgData name="Mark Smith" userId="66ae4944-7568-4722-bafa-9617a07e5961" providerId="ADAL" clId="{95A3B14A-4276-4655-B7FB-597698E5438B}" dt="2021-04-21T16:27:53.038" v="1041" actId="22"/>
          <ac:spMkLst>
            <pc:docMk/>
            <pc:sldMk cId="3231974023" sldId="260"/>
            <ac:spMk id="5" creationId="{95E7B4F3-1B48-443A-B11F-EE0829EEFDCB}"/>
          </ac:spMkLst>
        </pc:spChg>
        <pc:graphicFrameChg chg="add del mod">
          <ac:chgData name="Mark Smith" userId="66ae4944-7568-4722-bafa-9617a07e5961" providerId="ADAL" clId="{95A3B14A-4276-4655-B7FB-597698E5438B}" dt="2021-04-21T16:27:50.161" v="1038"/>
          <ac:graphicFrameMkLst>
            <pc:docMk/>
            <pc:sldMk cId="3231974023" sldId="260"/>
            <ac:graphicFrameMk id="3" creationId="{A6E234D7-64AE-48D3-8983-236ABBFC6C26}"/>
          </ac:graphicFrameMkLst>
        </pc:graphicFrameChg>
        <pc:graphicFrameChg chg="add mod modGraphic">
          <ac:chgData name="Mark Smith" userId="66ae4944-7568-4722-bafa-9617a07e5961" providerId="ADAL" clId="{95A3B14A-4276-4655-B7FB-597698E5438B}" dt="2021-04-21T16:28:45.177" v="1085" actId="403"/>
          <ac:graphicFrameMkLst>
            <pc:docMk/>
            <pc:sldMk cId="3231974023" sldId="260"/>
            <ac:graphicFrameMk id="6" creationId="{A2C1027D-CA95-49F2-A4CA-1117E004651D}"/>
          </ac:graphicFrameMkLst>
        </pc:graphicFrameChg>
        <pc:graphicFrameChg chg="add mod modGraphic">
          <ac:chgData name="Mark Smith" userId="66ae4944-7568-4722-bafa-9617a07e5961" providerId="ADAL" clId="{95A3B14A-4276-4655-B7FB-597698E5438B}" dt="2021-04-21T16:35:32.559" v="1190" actId="313"/>
          <ac:graphicFrameMkLst>
            <pc:docMk/>
            <pc:sldMk cId="3231974023" sldId="260"/>
            <ac:graphicFrameMk id="7" creationId="{B2395ECA-9861-4ADA-AF35-8119EEABB66F}"/>
          </ac:graphicFrameMkLst>
        </pc:graphicFrameChg>
      </pc:sldChg>
      <pc:sldChg chg="addSp delSp modSp new mod modAnim modNotesTx">
        <pc:chgData name="Mark Smith" userId="66ae4944-7568-4722-bafa-9617a07e5961" providerId="ADAL" clId="{95A3B14A-4276-4655-B7FB-597698E5438B}" dt="2021-04-22T16:42:25.536" v="13348"/>
        <pc:sldMkLst>
          <pc:docMk/>
          <pc:sldMk cId="1518204340" sldId="261"/>
        </pc:sldMkLst>
        <pc:spChg chg="mod">
          <ac:chgData name="Mark Smith" userId="66ae4944-7568-4722-bafa-9617a07e5961" providerId="ADAL" clId="{95A3B14A-4276-4655-B7FB-597698E5438B}" dt="2021-04-22T08:35:46.560" v="1342" actId="20577"/>
          <ac:spMkLst>
            <pc:docMk/>
            <pc:sldMk cId="1518204340" sldId="261"/>
            <ac:spMk id="2" creationId="{FCEFF76F-926A-4438-8B39-4FDD6CF7741A}"/>
          </ac:spMkLst>
        </pc:spChg>
        <pc:spChg chg="add mod">
          <ac:chgData name="Mark Smith" userId="66ae4944-7568-4722-bafa-9617a07e5961" providerId="ADAL" clId="{95A3B14A-4276-4655-B7FB-597698E5438B}" dt="2021-04-22T08:36:30.685" v="1397" actId="1076"/>
          <ac:spMkLst>
            <pc:docMk/>
            <pc:sldMk cId="1518204340" sldId="261"/>
            <ac:spMk id="3" creationId="{400EDE72-4A6F-4A13-9CCA-D54EB06E9F55}"/>
          </ac:spMkLst>
        </pc:spChg>
        <pc:spChg chg="add mod">
          <ac:chgData name="Mark Smith" userId="66ae4944-7568-4722-bafa-9617a07e5961" providerId="ADAL" clId="{95A3B14A-4276-4655-B7FB-597698E5438B}" dt="2021-04-22T09:55:16.422" v="3464" actId="1076"/>
          <ac:spMkLst>
            <pc:docMk/>
            <pc:sldMk cId="1518204340" sldId="261"/>
            <ac:spMk id="4" creationId="{8D49191C-013E-48BE-AA7F-AF99EF7DC617}"/>
          </ac:spMkLst>
        </pc:spChg>
        <pc:spChg chg="add mod">
          <ac:chgData name="Mark Smith" userId="66ae4944-7568-4722-bafa-9617a07e5961" providerId="ADAL" clId="{95A3B14A-4276-4655-B7FB-597698E5438B}" dt="2021-04-22T09:55:10.281" v="3462" actId="1076"/>
          <ac:spMkLst>
            <pc:docMk/>
            <pc:sldMk cId="1518204340" sldId="261"/>
            <ac:spMk id="6" creationId="{AD6DB723-F0FD-4061-B60F-AE99DC2A4B67}"/>
          </ac:spMkLst>
        </pc:spChg>
        <pc:spChg chg="add mod">
          <ac:chgData name="Mark Smith" userId="66ae4944-7568-4722-bafa-9617a07e5961" providerId="ADAL" clId="{95A3B14A-4276-4655-B7FB-597698E5438B}" dt="2021-04-22T09:55:27.248" v="3477" actId="1035"/>
          <ac:spMkLst>
            <pc:docMk/>
            <pc:sldMk cId="1518204340" sldId="261"/>
            <ac:spMk id="8" creationId="{84C0A25D-4A66-41C7-964A-518F6384F86C}"/>
          </ac:spMkLst>
        </pc:spChg>
        <pc:spChg chg="add mod">
          <ac:chgData name="Mark Smith" userId="66ae4944-7568-4722-bafa-9617a07e5961" providerId="ADAL" clId="{95A3B14A-4276-4655-B7FB-597698E5438B}" dt="2021-04-22T09:04:25.973" v="2288" actId="1076"/>
          <ac:spMkLst>
            <pc:docMk/>
            <pc:sldMk cId="1518204340" sldId="261"/>
            <ac:spMk id="10" creationId="{2AC80957-A368-4659-9401-577218414975}"/>
          </ac:spMkLst>
        </pc:spChg>
        <pc:spChg chg="add del mod">
          <ac:chgData name="Mark Smith" userId="66ae4944-7568-4722-bafa-9617a07e5961" providerId="ADAL" clId="{95A3B14A-4276-4655-B7FB-597698E5438B}" dt="2021-04-22T09:09:44.444" v="2416" actId="478"/>
          <ac:spMkLst>
            <pc:docMk/>
            <pc:sldMk cId="1518204340" sldId="261"/>
            <ac:spMk id="12" creationId="{4A6E5CC5-B912-4D92-8329-5F48C798300C}"/>
          </ac:spMkLst>
        </pc:spChg>
        <pc:spChg chg="add mod">
          <ac:chgData name="Mark Smith" userId="66ae4944-7568-4722-bafa-9617a07e5961" providerId="ADAL" clId="{95A3B14A-4276-4655-B7FB-597698E5438B}" dt="2021-04-22T08:58:59.511" v="2224" actId="14100"/>
          <ac:spMkLst>
            <pc:docMk/>
            <pc:sldMk cId="1518204340" sldId="261"/>
            <ac:spMk id="14" creationId="{DA6CD599-9469-4033-B2D6-3A98ED003213}"/>
          </ac:spMkLst>
        </pc:spChg>
        <pc:spChg chg="add mod">
          <ac:chgData name="Mark Smith" userId="66ae4944-7568-4722-bafa-9617a07e5961" providerId="ADAL" clId="{95A3B14A-4276-4655-B7FB-597698E5438B}" dt="2021-04-22T09:55:33.573" v="3478" actId="1076"/>
          <ac:spMkLst>
            <pc:docMk/>
            <pc:sldMk cId="1518204340" sldId="261"/>
            <ac:spMk id="16" creationId="{8C138296-057D-4EA3-A0B2-431F2083625B}"/>
          </ac:spMkLst>
        </pc:spChg>
        <pc:spChg chg="add mod">
          <ac:chgData name="Mark Smith" userId="66ae4944-7568-4722-bafa-9617a07e5961" providerId="ADAL" clId="{95A3B14A-4276-4655-B7FB-597698E5438B}" dt="2021-04-22T09:55:46.843" v="3479" actId="1076"/>
          <ac:spMkLst>
            <pc:docMk/>
            <pc:sldMk cId="1518204340" sldId="261"/>
            <ac:spMk id="18" creationId="{83D78950-9A74-4CCA-9506-324D11A50744}"/>
          </ac:spMkLst>
        </pc:spChg>
        <pc:spChg chg="add mod">
          <ac:chgData name="Mark Smith" userId="66ae4944-7568-4722-bafa-9617a07e5961" providerId="ADAL" clId="{95A3B14A-4276-4655-B7FB-597698E5438B}" dt="2021-04-22T09:17:44.254" v="2484" actId="1076"/>
          <ac:spMkLst>
            <pc:docMk/>
            <pc:sldMk cId="1518204340" sldId="261"/>
            <ac:spMk id="20" creationId="{A6AF2EE3-8A31-44DC-8F52-B200387A3A3B}"/>
          </ac:spMkLst>
        </pc:spChg>
        <pc:spChg chg="add mod">
          <ac:chgData name="Mark Smith" userId="66ae4944-7568-4722-bafa-9617a07e5961" providerId="ADAL" clId="{95A3B14A-4276-4655-B7FB-597698E5438B}" dt="2021-04-22T09:06:42.814" v="2366" actId="1076"/>
          <ac:spMkLst>
            <pc:docMk/>
            <pc:sldMk cId="1518204340" sldId="261"/>
            <ac:spMk id="22" creationId="{A59C25C7-851C-4B65-B731-F7E3C21F3DBF}"/>
          </ac:spMkLst>
        </pc:spChg>
        <pc:spChg chg="add mod">
          <ac:chgData name="Mark Smith" userId="66ae4944-7568-4722-bafa-9617a07e5961" providerId="ADAL" clId="{95A3B14A-4276-4655-B7FB-597698E5438B}" dt="2021-04-22T09:55:23.745" v="3468" actId="1076"/>
          <ac:spMkLst>
            <pc:docMk/>
            <pc:sldMk cId="1518204340" sldId="261"/>
            <ac:spMk id="24" creationId="{81D2E6B6-52E2-426C-9F65-67ACE70AC714}"/>
          </ac:spMkLst>
        </pc:spChg>
        <pc:spChg chg="add mod">
          <ac:chgData name="Mark Smith" userId="66ae4944-7568-4722-bafa-9617a07e5961" providerId="ADAL" clId="{95A3B14A-4276-4655-B7FB-597698E5438B}" dt="2021-04-22T09:55:27.248" v="3477" actId="1035"/>
          <ac:spMkLst>
            <pc:docMk/>
            <pc:sldMk cId="1518204340" sldId="261"/>
            <ac:spMk id="26" creationId="{0AB5BC18-6708-4B58-B472-3703A01BCB9C}"/>
          </ac:spMkLst>
        </pc:spChg>
        <pc:spChg chg="add mod">
          <ac:chgData name="Mark Smith" userId="66ae4944-7568-4722-bafa-9617a07e5961" providerId="ADAL" clId="{95A3B14A-4276-4655-B7FB-597698E5438B}" dt="2021-04-22T09:54:43.827" v="3456" actId="1076"/>
          <ac:spMkLst>
            <pc:docMk/>
            <pc:sldMk cId="1518204340" sldId="261"/>
            <ac:spMk id="28" creationId="{9EDA0CCB-10AD-4F48-9924-85E90F5877D0}"/>
          </ac:spMkLst>
        </pc:spChg>
      </pc:sldChg>
      <pc:sldChg chg="addSp delSp modSp new mod ord modNotesTx">
        <pc:chgData name="Mark Smith" userId="66ae4944-7568-4722-bafa-9617a07e5961" providerId="ADAL" clId="{95A3B14A-4276-4655-B7FB-597698E5438B}" dt="2021-04-22T09:44:34.630" v="3166" actId="2085"/>
        <pc:sldMkLst>
          <pc:docMk/>
          <pc:sldMk cId="3854854570" sldId="262"/>
        </pc:sldMkLst>
        <pc:spChg chg="mod">
          <ac:chgData name="Mark Smith" userId="66ae4944-7568-4722-bafa-9617a07e5961" providerId="ADAL" clId="{95A3B14A-4276-4655-B7FB-597698E5438B}" dt="2021-04-22T09:18:28.884" v="2513" actId="20577"/>
          <ac:spMkLst>
            <pc:docMk/>
            <pc:sldMk cId="3854854570" sldId="262"/>
            <ac:spMk id="2" creationId="{ACD46B26-C44A-4F79-A6D1-8CB6A3642F4F}"/>
          </ac:spMkLst>
        </pc:spChg>
        <pc:spChg chg="del">
          <ac:chgData name="Mark Smith" userId="66ae4944-7568-4722-bafa-9617a07e5961" providerId="ADAL" clId="{95A3B14A-4276-4655-B7FB-597698E5438B}" dt="2021-04-22T09:23:06.383" v="2637" actId="931"/>
          <ac:spMkLst>
            <pc:docMk/>
            <pc:sldMk cId="3854854570" sldId="262"/>
            <ac:spMk id="3" creationId="{D401295E-BE96-4133-962F-F3884E87808C}"/>
          </ac:spMkLst>
        </pc:spChg>
        <pc:spChg chg="del">
          <ac:chgData name="Mark Smith" userId="66ae4944-7568-4722-bafa-9617a07e5961" providerId="ADAL" clId="{95A3B14A-4276-4655-B7FB-597698E5438B}" dt="2021-04-22T09:28:48.246" v="2708" actId="931"/>
          <ac:spMkLst>
            <pc:docMk/>
            <pc:sldMk cId="3854854570" sldId="262"/>
            <ac:spMk id="4" creationId="{AC62D717-00D8-4B28-B2A5-0944EAD72443}"/>
          </ac:spMkLst>
        </pc:spChg>
        <pc:spChg chg="del">
          <ac:chgData name="Mark Smith" userId="66ae4944-7568-4722-bafa-9617a07e5961" providerId="ADAL" clId="{95A3B14A-4276-4655-B7FB-597698E5438B}" dt="2021-04-22T09:29:34.600" v="2725" actId="931"/>
          <ac:spMkLst>
            <pc:docMk/>
            <pc:sldMk cId="3854854570" sldId="262"/>
            <ac:spMk id="5" creationId="{0D095BA9-B84F-4742-B11A-5B722CDEB41D}"/>
          </ac:spMkLst>
        </pc:spChg>
        <pc:spChg chg="add del mod">
          <ac:chgData name="Mark Smith" userId="66ae4944-7568-4722-bafa-9617a07e5961" providerId="ADAL" clId="{95A3B14A-4276-4655-B7FB-597698E5438B}" dt="2021-04-22T09:27:54.138" v="2641" actId="931"/>
          <ac:spMkLst>
            <pc:docMk/>
            <pc:sldMk cId="3854854570" sldId="262"/>
            <ac:spMk id="9" creationId="{27F4E0CB-13F7-430D-8A58-62BDF52CF8F8}"/>
          </ac:spMkLst>
        </pc:spChg>
        <pc:spChg chg="add mod">
          <ac:chgData name="Mark Smith" userId="66ae4944-7568-4722-bafa-9617a07e5961" providerId="ADAL" clId="{95A3B14A-4276-4655-B7FB-597698E5438B}" dt="2021-04-22T09:44:34.630" v="3166" actId="2085"/>
          <ac:spMkLst>
            <pc:docMk/>
            <pc:sldMk cId="3854854570" sldId="262"/>
            <ac:spMk id="12" creationId="{884DB078-F1E2-4DD5-AE36-737CDC950654}"/>
          </ac:spMkLst>
        </pc:spChg>
        <pc:spChg chg="add mod">
          <ac:chgData name="Mark Smith" userId="66ae4944-7568-4722-bafa-9617a07e5961" providerId="ADAL" clId="{95A3B14A-4276-4655-B7FB-597698E5438B}" dt="2021-04-22T09:44:34.630" v="3166" actId="2085"/>
          <ac:spMkLst>
            <pc:docMk/>
            <pc:sldMk cId="3854854570" sldId="262"/>
            <ac:spMk id="15" creationId="{847C86BC-173F-4B7B-B925-688D720E5FAA}"/>
          </ac:spMkLst>
        </pc:spChg>
        <pc:spChg chg="add mod">
          <ac:chgData name="Mark Smith" userId="66ae4944-7568-4722-bafa-9617a07e5961" providerId="ADAL" clId="{95A3B14A-4276-4655-B7FB-597698E5438B}" dt="2021-04-22T09:44:34.630" v="3166" actId="2085"/>
          <ac:spMkLst>
            <pc:docMk/>
            <pc:sldMk cId="3854854570" sldId="262"/>
            <ac:spMk id="18" creationId="{9ADBA8AD-D3DB-40DD-A346-2A29B022B46A}"/>
          </ac:spMkLst>
        </pc:spChg>
        <pc:picChg chg="add del mod">
          <ac:chgData name="Mark Smith" userId="66ae4944-7568-4722-bafa-9617a07e5961" providerId="ADAL" clId="{95A3B14A-4276-4655-B7FB-597698E5438B}" dt="2021-04-22T09:27:51.141" v="2640" actId="478"/>
          <ac:picMkLst>
            <pc:docMk/>
            <pc:sldMk cId="3854854570" sldId="262"/>
            <ac:picMk id="7" creationId="{BEAF4786-1062-4336-8687-CE199804C413}"/>
          </ac:picMkLst>
        </pc:picChg>
        <pc:picChg chg="add mod modCrop">
          <ac:chgData name="Mark Smith" userId="66ae4944-7568-4722-bafa-9617a07e5961" providerId="ADAL" clId="{95A3B14A-4276-4655-B7FB-597698E5438B}" dt="2021-04-22T09:28:11.665" v="2683" actId="18131"/>
          <ac:picMkLst>
            <pc:docMk/>
            <pc:sldMk cId="3854854570" sldId="262"/>
            <ac:picMk id="11" creationId="{86264B2A-3DBA-4E54-AD5D-1A6348F653FB}"/>
          </ac:picMkLst>
        </pc:picChg>
        <pc:picChg chg="add mod">
          <ac:chgData name="Mark Smith" userId="66ae4944-7568-4722-bafa-9617a07e5961" providerId="ADAL" clId="{95A3B14A-4276-4655-B7FB-597698E5438B}" dt="2021-04-22T09:28:49.380" v="2710" actId="962"/>
          <ac:picMkLst>
            <pc:docMk/>
            <pc:sldMk cId="3854854570" sldId="262"/>
            <ac:picMk id="14" creationId="{EFC4CF16-CB10-42CA-A705-DCC009F45191}"/>
          </ac:picMkLst>
        </pc:picChg>
        <pc:picChg chg="add mod modCrop">
          <ac:chgData name="Mark Smith" userId="66ae4944-7568-4722-bafa-9617a07e5961" providerId="ADAL" clId="{95A3B14A-4276-4655-B7FB-597698E5438B}" dt="2021-04-22T09:29:46.987" v="2766" actId="18131"/>
          <ac:picMkLst>
            <pc:docMk/>
            <pc:sldMk cId="3854854570" sldId="262"/>
            <ac:picMk id="17" creationId="{DB72B1E6-29B4-467C-A781-F4B5132A4C3A}"/>
          </ac:picMkLst>
        </pc:picChg>
      </pc:sldChg>
      <pc:sldChg chg="addSp delSp modSp new mod modNotesTx">
        <pc:chgData name="Mark Smith" userId="66ae4944-7568-4722-bafa-9617a07e5961" providerId="ADAL" clId="{95A3B14A-4276-4655-B7FB-597698E5438B}" dt="2021-04-22T13:28:20.767" v="9093" actId="2711"/>
        <pc:sldMkLst>
          <pc:docMk/>
          <pc:sldMk cId="2140002230" sldId="263"/>
        </pc:sldMkLst>
        <pc:spChg chg="mod">
          <ac:chgData name="Mark Smith" userId="66ae4944-7568-4722-bafa-9617a07e5961" providerId="ADAL" clId="{95A3B14A-4276-4655-B7FB-597698E5438B}" dt="2021-04-22T09:44:58.287" v="3185" actId="20577"/>
          <ac:spMkLst>
            <pc:docMk/>
            <pc:sldMk cId="2140002230" sldId="263"/>
            <ac:spMk id="2" creationId="{87F266EF-7A40-43DC-BA60-53723DDD1A81}"/>
          </ac:spMkLst>
        </pc:spChg>
        <pc:spChg chg="del">
          <ac:chgData name="Mark Smith" userId="66ae4944-7568-4722-bafa-9617a07e5961" providerId="ADAL" clId="{95A3B14A-4276-4655-B7FB-597698E5438B}" dt="2021-04-22T09:58:47.603" v="3530" actId="931"/>
          <ac:spMkLst>
            <pc:docMk/>
            <pc:sldMk cId="2140002230" sldId="263"/>
            <ac:spMk id="3" creationId="{47E01B82-3E68-43F4-895A-288B03131AEE}"/>
          </ac:spMkLst>
        </pc:spChg>
        <pc:spChg chg="del">
          <ac:chgData name="Mark Smith" userId="66ae4944-7568-4722-bafa-9617a07e5961" providerId="ADAL" clId="{95A3B14A-4276-4655-B7FB-597698E5438B}" dt="2021-04-22T09:58:53.127" v="3533" actId="931"/>
          <ac:spMkLst>
            <pc:docMk/>
            <pc:sldMk cId="2140002230" sldId="263"/>
            <ac:spMk id="4" creationId="{F70DA376-5293-44AE-A4F5-7DFC860FF8CA}"/>
          </ac:spMkLst>
        </pc:spChg>
        <pc:spChg chg="del">
          <ac:chgData name="Mark Smith" userId="66ae4944-7568-4722-bafa-9617a07e5961" providerId="ADAL" clId="{95A3B14A-4276-4655-B7FB-597698E5438B}" dt="2021-04-22T09:58:58.390" v="3536" actId="931"/>
          <ac:spMkLst>
            <pc:docMk/>
            <pc:sldMk cId="2140002230" sldId="263"/>
            <ac:spMk id="5" creationId="{82C8B18E-2FBB-4D89-90DC-A4F7E7BF822A}"/>
          </ac:spMkLst>
        </pc:spChg>
        <pc:spChg chg="add mod">
          <ac:chgData name="Mark Smith" userId="66ae4944-7568-4722-bafa-9617a07e5961" providerId="ADAL" clId="{95A3B14A-4276-4655-B7FB-597698E5438B}" dt="2021-04-22T09:45:30.337" v="3219" actId="20577"/>
          <ac:spMkLst>
            <pc:docMk/>
            <pc:sldMk cId="2140002230" sldId="263"/>
            <ac:spMk id="6" creationId="{74428CD3-7A22-4D24-B6B8-BDCBD6292E42}"/>
          </ac:spMkLst>
        </pc:spChg>
        <pc:spChg chg="add mod">
          <ac:chgData name="Mark Smith" userId="66ae4944-7568-4722-bafa-9617a07e5961" providerId="ADAL" clId="{95A3B14A-4276-4655-B7FB-597698E5438B}" dt="2021-04-22T09:46:00.352" v="3243" actId="20577"/>
          <ac:spMkLst>
            <pc:docMk/>
            <pc:sldMk cId="2140002230" sldId="263"/>
            <ac:spMk id="7" creationId="{43D7D21A-1F78-4F0B-B136-D863839DBA70}"/>
          </ac:spMkLst>
        </pc:spChg>
        <pc:spChg chg="add mod">
          <ac:chgData name="Mark Smith" userId="66ae4944-7568-4722-bafa-9617a07e5961" providerId="ADAL" clId="{95A3B14A-4276-4655-B7FB-597698E5438B}" dt="2021-04-22T09:50:35.551" v="3430" actId="6549"/>
          <ac:spMkLst>
            <pc:docMk/>
            <pc:sldMk cId="2140002230" sldId="263"/>
            <ac:spMk id="8" creationId="{FC3239BB-866D-423D-A140-003C26E55EB8}"/>
          </ac:spMkLst>
        </pc:spChg>
        <pc:picChg chg="add mod modCrop">
          <ac:chgData name="Mark Smith" userId="66ae4944-7568-4722-bafa-9617a07e5961" providerId="ADAL" clId="{95A3B14A-4276-4655-B7FB-597698E5438B}" dt="2021-04-22T09:59:07.342" v="3553" actId="18131"/>
          <ac:picMkLst>
            <pc:docMk/>
            <pc:sldMk cId="2140002230" sldId="263"/>
            <ac:picMk id="10" creationId="{593135C6-6D53-4F39-A5FB-3186C3449CF0}"/>
          </ac:picMkLst>
        </pc:picChg>
        <pc:picChg chg="add mod modCrop">
          <ac:chgData name="Mark Smith" userId="66ae4944-7568-4722-bafa-9617a07e5961" providerId="ADAL" clId="{95A3B14A-4276-4655-B7FB-597698E5438B}" dt="2021-04-22T09:59:23.044" v="3615" actId="18131"/>
          <ac:picMkLst>
            <pc:docMk/>
            <pc:sldMk cId="2140002230" sldId="263"/>
            <ac:picMk id="12" creationId="{13FABD67-64EA-4F41-A921-598DF877A250}"/>
          </ac:picMkLst>
        </pc:picChg>
        <pc:picChg chg="add mod modCrop">
          <ac:chgData name="Mark Smith" userId="66ae4944-7568-4722-bafa-9617a07e5961" providerId="ADAL" clId="{95A3B14A-4276-4655-B7FB-597698E5438B}" dt="2021-04-22T09:59:32.836" v="3697" actId="18131"/>
          <ac:picMkLst>
            <pc:docMk/>
            <pc:sldMk cId="2140002230" sldId="263"/>
            <ac:picMk id="14" creationId="{1DB19310-1872-404D-B85E-8A7AE40D4879}"/>
          </ac:picMkLst>
        </pc:picChg>
      </pc:sldChg>
      <pc:sldChg chg="addSp delSp modSp add mod modNotesTx">
        <pc:chgData name="Mark Smith" userId="66ae4944-7568-4722-bafa-9617a07e5961" providerId="ADAL" clId="{95A3B14A-4276-4655-B7FB-597698E5438B}" dt="2021-04-22T13:28:25.980" v="9094" actId="2711"/>
        <pc:sldMkLst>
          <pc:docMk/>
          <pc:sldMk cId="260886236" sldId="264"/>
        </pc:sldMkLst>
        <pc:spChg chg="del">
          <ac:chgData name="Mark Smith" userId="66ae4944-7568-4722-bafa-9617a07e5961" providerId="ADAL" clId="{95A3B14A-4276-4655-B7FB-597698E5438B}" dt="2021-04-22T10:47:22.698" v="5530" actId="931"/>
          <ac:spMkLst>
            <pc:docMk/>
            <pc:sldMk cId="260886236" sldId="264"/>
            <ac:spMk id="3" creationId="{47E01B82-3E68-43F4-895A-288B03131AEE}"/>
          </ac:spMkLst>
        </pc:spChg>
        <pc:spChg chg="del">
          <ac:chgData name="Mark Smith" userId="66ae4944-7568-4722-bafa-9617a07e5961" providerId="ADAL" clId="{95A3B14A-4276-4655-B7FB-597698E5438B}" dt="2021-04-22T10:47:38.390" v="5553" actId="931"/>
          <ac:spMkLst>
            <pc:docMk/>
            <pc:sldMk cId="260886236" sldId="264"/>
            <ac:spMk id="4" creationId="{F70DA376-5293-44AE-A4F5-7DFC860FF8CA}"/>
          </ac:spMkLst>
        </pc:spChg>
        <pc:spChg chg="del">
          <ac:chgData name="Mark Smith" userId="66ae4944-7568-4722-bafa-9617a07e5961" providerId="ADAL" clId="{95A3B14A-4276-4655-B7FB-597698E5438B}" dt="2021-04-22T10:47:47.936" v="5556" actId="931"/>
          <ac:spMkLst>
            <pc:docMk/>
            <pc:sldMk cId="260886236" sldId="264"/>
            <ac:spMk id="5" creationId="{82C8B18E-2FBB-4D89-90DC-A4F7E7BF822A}"/>
          </ac:spMkLst>
        </pc:spChg>
        <pc:spChg chg="mod">
          <ac:chgData name="Mark Smith" userId="66ae4944-7568-4722-bafa-9617a07e5961" providerId="ADAL" clId="{95A3B14A-4276-4655-B7FB-597698E5438B}" dt="2021-04-22T09:46:29.651" v="3274" actId="20577"/>
          <ac:spMkLst>
            <pc:docMk/>
            <pc:sldMk cId="260886236" sldId="264"/>
            <ac:spMk id="6" creationId="{74428CD3-7A22-4D24-B6B8-BDCBD6292E42}"/>
          </ac:spMkLst>
        </pc:spChg>
        <pc:spChg chg="mod">
          <ac:chgData name="Mark Smith" userId="66ae4944-7568-4722-bafa-9617a07e5961" providerId="ADAL" clId="{95A3B14A-4276-4655-B7FB-597698E5438B}" dt="2021-04-22T09:48:17.365" v="3361" actId="403"/>
          <ac:spMkLst>
            <pc:docMk/>
            <pc:sldMk cId="260886236" sldId="264"/>
            <ac:spMk id="7" creationId="{43D7D21A-1F78-4F0B-B136-D863839DBA70}"/>
          </ac:spMkLst>
        </pc:spChg>
        <pc:spChg chg="mod">
          <ac:chgData name="Mark Smith" userId="66ae4944-7568-4722-bafa-9617a07e5961" providerId="ADAL" clId="{95A3B14A-4276-4655-B7FB-597698E5438B}" dt="2021-04-22T09:48:45.144" v="3365" actId="6549"/>
          <ac:spMkLst>
            <pc:docMk/>
            <pc:sldMk cId="260886236" sldId="264"/>
            <ac:spMk id="8" creationId="{FC3239BB-866D-423D-A140-003C26E55EB8}"/>
          </ac:spMkLst>
        </pc:spChg>
        <pc:spChg chg="add del mod">
          <ac:chgData name="Mark Smith" userId="66ae4944-7568-4722-bafa-9617a07e5961" providerId="ADAL" clId="{95A3B14A-4276-4655-B7FB-597698E5438B}" dt="2021-04-22T10:48:45.575" v="5609" actId="931"/>
          <ac:spMkLst>
            <pc:docMk/>
            <pc:sldMk cId="260886236" sldId="264"/>
            <ac:spMk id="16" creationId="{B1A44478-635A-4A59-9811-DC11779CD4B4}"/>
          </ac:spMkLst>
        </pc:spChg>
        <pc:picChg chg="add mod modCrop">
          <ac:chgData name="Mark Smith" userId="66ae4944-7568-4722-bafa-9617a07e5961" providerId="ADAL" clId="{95A3B14A-4276-4655-B7FB-597698E5438B}" dt="2021-04-22T10:47:32.824" v="5552" actId="18131"/>
          <ac:picMkLst>
            <pc:docMk/>
            <pc:sldMk cId="260886236" sldId="264"/>
            <ac:picMk id="10" creationId="{6015D9E2-6477-4D5E-A462-D4F2A41F73E7}"/>
          </ac:picMkLst>
        </pc:picChg>
        <pc:picChg chg="add mod">
          <ac:chgData name="Mark Smith" userId="66ae4944-7568-4722-bafa-9617a07e5961" providerId="ADAL" clId="{95A3B14A-4276-4655-B7FB-597698E5438B}" dt="2021-04-22T10:47:40.681" v="5555" actId="962"/>
          <ac:picMkLst>
            <pc:docMk/>
            <pc:sldMk cId="260886236" sldId="264"/>
            <ac:picMk id="12" creationId="{193A3080-3077-47B4-A444-663E0C87BFC9}"/>
          </ac:picMkLst>
        </pc:picChg>
        <pc:picChg chg="add del mod modCrop">
          <ac:chgData name="Mark Smith" userId="66ae4944-7568-4722-bafa-9617a07e5961" providerId="ADAL" clId="{95A3B14A-4276-4655-B7FB-597698E5438B}" dt="2021-04-22T10:48:42.933" v="5608" actId="478"/>
          <ac:picMkLst>
            <pc:docMk/>
            <pc:sldMk cId="260886236" sldId="264"/>
            <ac:picMk id="14" creationId="{72A31814-C138-4671-9906-C378463A1B76}"/>
          </ac:picMkLst>
        </pc:picChg>
        <pc:picChg chg="add mod ord">
          <ac:chgData name="Mark Smith" userId="66ae4944-7568-4722-bafa-9617a07e5961" providerId="ADAL" clId="{95A3B14A-4276-4655-B7FB-597698E5438B}" dt="2021-04-22T10:48:51.389" v="5612" actId="167"/>
          <ac:picMkLst>
            <pc:docMk/>
            <pc:sldMk cId="260886236" sldId="264"/>
            <ac:picMk id="18" creationId="{B58E84CC-0D2D-439A-810E-D107497CC2A6}"/>
          </ac:picMkLst>
        </pc:picChg>
      </pc:sldChg>
      <pc:sldChg chg="addSp delSp modSp add mod modNotesTx">
        <pc:chgData name="Mark Smith" userId="66ae4944-7568-4722-bafa-9617a07e5961" providerId="ADAL" clId="{95A3B14A-4276-4655-B7FB-597698E5438B}" dt="2021-04-22T13:28:30.857" v="9095" actId="2711"/>
        <pc:sldMkLst>
          <pc:docMk/>
          <pc:sldMk cId="2691298052" sldId="265"/>
        </pc:sldMkLst>
        <pc:spChg chg="del">
          <ac:chgData name="Mark Smith" userId="66ae4944-7568-4722-bafa-9617a07e5961" providerId="ADAL" clId="{95A3B14A-4276-4655-B7FB-597698E5438B}" dt="2021-04-22T10:51:17.274" v="5613" actId="931"/>
          <ac:spMkLst>
            <pc:docMk/>
            <pc:sldMk cId="2691298052" sldId="265"/>
            <ac:spMk id="3" creationId="{47E01B82-3E68-43F4-895A-288B03131AEE}"/>
          </ac:spMkLst>
        </pc:spChg>
        <pc:spChg chg="del">
          <ac:chgData name="Mark Smith" userId="66ae4944-7568-4722-bafa-9617a07e5961" providerId="ADAL" clId="{95A3B14A-4276-4655-B7FB-597698E5438B}" dt="2021-04-22T10:51:23.438" v="5614" actId="931"/>
          <ac:spMkLst>
            <pc:docMk/>
            <pc:sldMk cId="2691298052" sldId="265"/>
            <ac:spMk id="4" creationId="{F70DA376-5293-44AE-A4F5-7DFC860FF8CA}"/>
          </ac:spMkLst>
        </pc:spChg>
        <pc:spChg chg="del">
          <ac:chgData name="Mark Smith" userId="66ae4944-7568-4722-bafa-9617a07e5961" providerId="ADAL" clId="{95A3B14A-4276-4655-B7FB-597698E5438B}" dt="2021-04-22T10:51:38.671" v="5649" actId="931"/>
          <ac:spMkLst>
            <pc:docMk/>
            <pc:sldMk cId="2691298052" sldId="265"/>
            <ac:spMk id="5" creationId="{82C8B18E-2FBB-4D89-90DC-A4F7E7BF822A}"/>
          </ac:spMkLst>
        </pc:spChg>
        <pc:spChg chg="mod">
          <ac:chgData name="Mark Smith" userId="66ae4944-7568-4722-bafa-9617a07e5961" providerId="ADAL" clId="{95A3B14A-4276-4655-B7FB-597698E5438B}" dt="2021-04-22T09:48:04.735" v="3358" actId="404"/>
          <ac:spMkLst>
            <pc:docMk/>
            <pc:sldMk cId="2691298052" sldId="265"/>
            <ac:spMk id="6" creationId="{74428CD3-7A22-4D24-B6B8-BDCBD6292E42}"/>
          </ac:spMkLst>
        </pc:spChg>
        <pc:spChg chg="mod">
          <ac:chgData name="Mark Smith" userId="66ae4944-7568-4722-bafa-9617a07e5961" providerId="ADAL" clId="{95A3B14A-4276-4655-B7FB-597698E5438B}" dt="2021-04-22T09:53:45.817" v="3447" actId="404"/>
          <ac:spMkLst>
            <pc:docMk/>
            <pc:sldMk cId="2691298052" sldId="265"/>
            <ac:spMk id="7" creationId="{43D7D21A-1F78-4F0B-B136-D863839DBA70}"/>
          </ac:spMkLst>
        </pc:spChg>
        <pc:spChg chg="mod">
          <ac:chgData name="Mark Smith" userId="66ae4944-7568-4722-bafa-9617a07e5961" providerId="ADAL" clId="{95A3B14A-4276-4655-B7FB-597698E5438B}" dt="2021-04-22T09:53:37.491" v="3444" actId="20577"/>
          <ac:spMkLst>
            <pc:docMk/>
            <pc:sldMk cId="2691298052" sldId="265"/>
            <ac:spMk id="8" creationId="{FC3239BB-866D-423D-A140-003C26E55EB8}"/>
          </ac:spMkLst>
        </pc:spChg>
        <pc:picChg chg="add mod">
          <ac:chgData name="Mark Smith" userId="66ae4944-7568-4722-bafa-9617a07e5961" providerId="ADAL" clId="{95A3B14A-4276-4655-B7FB-597698E5438B}" dt="2021-04-22T10:51:17.274" v="5613" actId="931"/>
          <ac:picMkLst>
            <pc:docMk/>
            <pc:sldMk cId="2691298052" sldId="265"/>
            <ac:picMk id="10" creationId="{60D5E3D1-1C6D-4819-AAF9-2EA158537AAA}"/>
          </ac:picMkLst>
        </pc:picChg>
        <pc:picChg chg="add mod modCrop">
          <ac:chgData name="Mark Smith" userId="66ae4944-7568-4722-bafa-9617a07e5961" providerId="ADAL" clId="{95A3B14A-4276-4655-B7FB-597698E5438B}" dt="2021-04-22T11:06:38" v="6225" actId="18131"/>
          <ac:picMkLst>
            <pc:docMk/>
            <pc:sldMk cId="2691298052" sldId="265"/>
            <ac:picMk id="12" creationId="{C043E077-70B6-4C67-9128-8A2EB3ED0D4E}"/>
          </ac:picMkLst>
        </pc:picChg>
        <pc:picChg chg="add mod">
          <ac:chgData name="Mark Smith" userId="66ae4944-7568-4722-bafa-9617a07e5961" providerId="ADAL" clId="{95A3B14A-4276-4655-B7FB-597698E5438B}" dt="2021-04-22T10:51:40.887" v="5650" actId="27614"/>
          <ac:picMkLst>
            <pc:docMk/>
            <pc:sldMk cId="2691298052" sldId="265"/>
            <ac:picMk id="14" creationId="{A383FE14-D58C-41CA-8642-79EED28B6605}"/>
          </ac:picMkLst>
        </pc:picChg>
      </pc:sldChg>
      <pc:sldChg chg="addSp delSp modSp add mod modNotesTx">
        <pc:chgData name="Mark Smith" userId="66ae4944-7568-4722-bafa-9617a07e5961" providerId="ADAL" clId="{95A3B14A-4276-4655-B7FB-597698E5438B}" dt="2021-04-22T13:31:21.676" v="9262" actId="20577"/>
        <pc:sldMkLst>
          <pc:docMk/>
          <pc:sldMk cId="2964840365" sldId="266"/>
        </pc:sldMkLst>
        <pc:spChg chg="del">
          <ac:chgData name="Mark Smith" userId="66ae4944-7568-4722-bafa-9617a07e5961" providerId="ADAL" clId="{95A3B14A-4276-4655-B7FB-597698E5438B}" dt="2021-04-22T12:41:35.483" v="7397" actId="931"/>
          <ac:spMkLst>
            <pc:docMk/>
            <pc:sldMk cId="2964840365" sldId="266"/>
            <ac:spMk id="3" creationId="{47E01B82-3E68-43F4-895A-288B03131AEE}"/>
          </ac:spMkLst>
        </pc:spChg>
        <pc:spChg chg="del">
          <ac:chgData name="Mark Smith" userId="66ae4944-7568-4722-bafa-9617a07e5961" providerId="ADAL" clId="{95A3B14A-4276-4655-B7FB-597698E5438B}" dt="2021-04-22T12:41:40.348" v="7398" actId="931"/>
          <ac:spMkLst>
            <pc:docMk/>
            <pc:sldMk cId="2964840365" sldId="266"/>
            <ac:spMk id="4" creationId="{F70DA376-5293-44AE-A4F5-7DFC860FF8CA}"/>
          </ac:spMkLst>
        </pc:spChg>
        <pc:spChg chg="del mod">
          <ac:chgData name="Mark Smith" userId="66ae4944-7568-4722-bafa-9617a07e5961" providerId="ADAL" clId="{95A3B14A-4276-4655-B7FB-597698E5438B}" dt="2021-04-22T12:41:45.921" v="7403" actId="931"/>
          <ac:spMkLst>
            <pc:docMk/>
            <pc:sldMk cId="2964840365" sldId="266"/>
            <ac:spMk id="5" creationId="{82C8B18E-2FBB-4D89-90DC-A4F7E7BF822A}"/>
          </ac:spMkLst>
        </pc:spChg>
        <pc:spChg chg="mod">
          <ac:chgData name="Mark Smith" userId="66ae4944-7568-4722-bafa-9617a07e5961" providerId="ADAL" clId="{95A3B14A-4276-4655-B7FB-597698E5438B}" dt="2021-04-22T09:49:31.866" v="3387" actId="20577"/>
          <ac:spMkLst>
            <pc:docMk/>
            <pc:sldMk cId="2964840365" sldId="266"/>
            <ac:spMk id="6" creationId="{74428CD3-7A22-4D24-B6B8-BDCBD6292E42}"/>
          </ac:spMkLst>
        </pc:spChg>
        <pc:spChg chg="mod">
          <ac:chgData name="Mark Smith" userId="66ae4944-7568-4722-bafa-9617a07e5961" providerId="ADAL" clId="{95A3B14A-4276-4655-B7FB-597698E5438B}" dt="2021-04-22T09:49:38.360" v="3406" actId="20577"/>
          <ac:spMkLst>
            <pc:docMk/>
            <pc:sldMk cId="2964840365" sldId="266"/>
            <ac:spMk id="7" creationId="{43D7D21A-1F78-4F0B-B136-D863839DBA70}"/>
          </ac:spMkLst>
        </pc:spChg>
        <pc:spChg chg="mod">
          <ac:chgData name="Mark Smith" userId="66ae4944-7568-4722-bafa-9617a07e5961" providerId="ADAL" clId="{95A3B14A-4276-4655-B7FB-597698E5438B}" dt="2021-04-22T09:53:03.470" v="3436" actId="404"/>
          <ac:spMkLst>
            <pc:docMk/>
            <pc:sldMk cId="2964840365" sldId="266"/>
            <ac:spMk id="8" creationId="{FC3239BB-866D-423D-A140-003C26E55EB8}"/>
          </ac:spMkLst>
        </pc:spChg>
        <pc:picChg chg="add mod modCrop">
          <ac:chgData name="Mark Smith" userId="66ae4944-7568-4722-bafa-9617a07e5961" providerId="ADAL" clId="{95A3B14A-4276-4655-B7FB-597698E5438B}" dt="2021-04-22T12:41:54.126" v="7427" actId="18131"/>
          <ac:picMkLst>
            <pc:docMk/>
            <pc:sldMk cId="2964840365" sldId="266"/>
            <ac:picMk id="10" creationId="{8B015BC7-2899-4B8F-BC34-0A33116F947B}"/>
          </ac:picMkLst>
        </pc:picChg>
        <pc:picChg chg="add mod modCrop">
          <ac:chgData name="Mark Smith" userId="66ae4944-7568-4722-bafa-9617a07e5961" providerId="ADAL" clId="{95A3B14A-4276-4655-B7FB-597698E5438B}" dt="2021-04-22T12:42:00.027" v="7476" actId="18131"/>
          <ac:picMkLst>
            <pc:docMk/>
            <pc:sldMk cId="2964840365" sldId="266"/>
            <ac:picMk id="12" creationId="{EB0CABE3-E3D1-465C-A999-66D5922DCEA9}"/>
          </ac:picMkLst>
        </pc:picChg>
        <pc:picChg chg="add mod modCrop">
          <ac:chgData name="Mark Smith" userId="66ae4944-7568-4722-bafa-9617a07e5961" providerId="ADAL" clId="{95A3B14A-4276-4655-B7FB-597698E5438B}" dt="2021-04-22T12:42:05.773" v="7521" actId="18131"/>
          <ac:picMkLst>
            <pc:docMk/>
            <pc:sldMk cId="2964840365" sldId="266"/>
            <ac:picMk id="14" creationId="{3469F1D9-F112-4462-A54E-01B03171E470}"/>
          </ac:picMkLst>
        </pc:picChg>
      </pc:sldChg>
      <pc:sldChg chg="addSp delSp modSp new mod modAnim modNotesTx">
        <pc:chgData name="Mark Smith" userId="66ae4944-7568-4722-bafa-9617a07e5961" providerId="ADAL" clId="{95A3B14A-4276-4655-B7FB-597698E5438B}" dt="2021-04-22T13:13:46.352" v="8598" actId="27636"/>
        <pc:sldMkLst>
          <pc:docMk/>
          <pc:sldMk cId="3068863800" sldId="267"/>
        </pc:sldMkLst>
        <pc:spChg chg="mod">
          <ac:chgData name="Mark Smith" userId="66ae4944-7568-4722-bafa-9617a07e5961" providerId="ADAL" clId="{95A3B14A-4276-4655-B7FB-597698E5438B}" dt="2021-04-22T13:03:08.884" v="7950" actId="20577"/>
          <ac:spMkLst>
            <pc:docMk/>
            <pc:sldMk cId="3068863800" sldId="267"/>
            <ac:spMk id="2" creationId="{FF308119-A322-4FD8-B83E-2F89994012DD}"/>
          </ac:spMkLst>
        </pc:spChg>
        <pc:spChg chg="mod">
          <ac:chgData name="Mark Smith" userId="66ae4944-7568-4722-bafa-9617a07e5961" providerId="ADAL" clId="{95A3B14A-4276-4655-B7FB-597698E5438B}" dt="2021-04-22T13:13:46.352" v="8598" actId="27636"/>
          <ac:spMkLst>
            <pc:docMk/>
            <pc:sldMk cId="3068863800" sldId="267"/>
            <ac:spMk id="3" creationId="{BB96C313-AEBF-4A96-9414-77744D943039}"/>
          </ac:spMkLst>
        </pc:spChg>
        <pc:spChg chg="del">
          <ac:chgData name="Mark Smith" userId="66ae4944-7568-4722-bafa-9617a07e5961" providerId="ADAL" clId="{95A3B14A-4276-4655-B7FB-597698E5438B}" dt="2021-04-22T13:03:20.380" v="7951" actId="931"/>
          <ac:spMkLst>
            <pc:docMk/>
            <pc:sldMk cId="3068863800" sldId="267"/>
            <ac:spMk id="4" creationId="{218ABE09-9122-4B60-AF3E-0AE63C80D7DD}"/>
          </ac:spMkLst>
        </pc:spChg>
        <pc:picChg chg="add mod modCrop">
          <ac:chgData name="Mark Smith" userId="66ae4944-7568-4722-bafa-9617a07e5961" providerId="ADAL" clId="{95A3B14A-4276-4655-B7FB-597698E5438B}" dt="2021-04-22T13:03:34.391" v="7987" actId="18131"/>
          <ac:picMkLst>
            <pc:docMk/>
            <pc:sldMk cId="3068863800" sldId="267"/>
            <ac:picMk id="6" creationId="{B0AF752D-AB78-4C4D-A8E1-1C728A5B3BB9}"/>
          </ac:picMkLst>
        </pc:picChg>
      </pc:sldChg>
      <pc:sldChg chg="addSp delSp modSp new mod modAnim modNotesTx">
        <pc:chgData name="Mark Smith" userId="66ae4944-7568-4722-bafa-9617a07e5961" providerId="ADAL" clId="{95A3B14A-4276-4655-B7FB-597698E5438B}" dt="2021-04-22T13:32:47.840" v="9303"/>
        <pc:sldMkLst>
          <pc:docMk/>
          <pc:sldMk cId="3108214912" sldId="268"/>
        </pc:sldMkLst>
        <pc:spChg chg="mod">
          <ac:chgData name="Mark Smith" userId="66ae4944-7568-4722-bafa-9617a07e5961" providerId="ADAL" clId="{95A3B14A-4276-4655-B7FB-597698E5438B}" dt="2021-04-22T13:07:21.330" v="8329" actId="20577"/>
          <ac:spMkLst>
            <pc:docMk/>
            <pc:sldMk cId="3108214912" sldId="268"/>
            <ac:spMk id="2" creationId="{7A308DFD-F52E-4EE2-868F-F7FCF1C30E7B}"/>
          </ac:spMkLst>
        </pc:spChg>
        <pc:spChg chg="mod">
          <ac:chgData name="Mark Smith" userId="66ae4944-7568-4722-bafa-9617a07e5961" providerId="ADAL" clId="{95A3B14A-4276-4655-B7FB-597698E5438B}" dt="2021-04-22T13:32:25.180" v="9300" actId="20577"/>
          <ac:spMkLst>
            <pc:docMk/>
            <pc:sldMk cId="3108214912" sldId="268"/>
            <ac:spMk id="3" creationId="{4C545904-091E-4170-A7ED-1A9BF6981885}"/>
          </ac:spMkLst>
        </pc:spChg>
        <pc:spChg chg="del">
          <ac:chgData name="Mark Smith" userId="66ae4944-7568-4722-bafa-9617a07e5961" providerId="ADAL" clId="{95A3B14A-4276-4655-B7FB-597698E5438B}" dt="2021-04-22T13:14:06.029" v="8599" actId="931"/>
          <ac:spMkLst>
            <pc:docMk/>
            <pc:sldMk cId="3108214912" sldId="268"/>
            <ac:spMk id="4" creationId="{D83D3D05-028E-4047-876B-AC99542902F9}"/>
          </ac:spMkLst>
        </pc:spChg>
        <pc:picChg chg="add mod modCrop">
          <ac:chgData name="Mark Smith" userId="66ae4944-7568-4722-bafa-9617a07e5961" providerId="ADAL" clId="{95A3B14A-4276-4655-B7FB-597698E5438B}" dt="2021-04-22T13:14:17.335" v="8670" actId="18131"/>
          <ac:picMkLst>
            <pc:docMk/>
            <pc:sldMk cId="3108214912" sldId="268"/>
            <ac:picMk id="6" creationId="{616C5377-3CBB-45C5-A20F-60639A114AC8}"/>
          </ac:picMkLst>
        </pc:picChg>
      </pc:sldChg>
      <pc:sldChg chg="addSp delSp modSp new mod modAnim modNotesTx">
        <pc:chgData name="Mark Smith" userId="66ae4944-7568-4722-bafa-9617a07e5961" providerId="ADAL" clId="{95A3B14A-4276-4655-B7FB-597698E5438B}" dt="2021-04-22T13:33:06.742" v="9305"/>
        <pc:sldMkLst>
          <pc:docMk/>
          <pc:sldMk cId="2278450139" sldId="269"/>
        </pc:sldMkLst>
        <pc:spChg chg="mod">
          <ac:chgData name="Mark Smith" userId="66ae4944-7568-4722-bafa-9617a07e5961" providerId="ADAL" clId="{95A3B14A-4276-4655-B7FB-597698E5438B}" dt="2021-04-22T13:14:37.163" v="8674" actId="20577"/>
          <ac:spMkLst>
            <pc:docMk/>
            <pc:sldMk cId="2278450139" sldId="269"/>
            <ac:spMk id="2" creationId="{7B007FAF-0CDF-4CA3-953D-D825035D18E2}"/>
          </ac:spMkLst>
        </pc:spChg>
        <pc:spChg chg="mod">
          <ac:chgData name="Mark Smith" userId="66ae4944-7568-4722-bafa-9617a07e5961" providerId="ADAL" clId="{95A3B14A-4276-4655-B7FB-597698E5438B}" dt="2021-04-22T13:24:52.653" v="8856" actId="20577"/>
          <ac:spMkLst>
            <pc:docMk/>
            <pc:sldMk cId="2278450139" sldId="269"/>
            <ac:spMk id="3" creationId="{BADE664A-5C1C-4BAD-AE5D-0A18CD206A13}"/>
          </ac:spMkLst>
        </pc:spChg>
        <pc:spChg chg="del">
          <ac:chgData name="Mark Smith" userId="66ae4944-7568-4722-bafa-9617a07e5961" providerId="ADAL" clId="{95A3B14A-4276-4655-B7FB-597698E5438B}" dt="2021-04-22T13:25:38.035" v="8877" actId="931"/>
          <ac:spMkLst>
            <pc:docMk/>
            <pc:sldMk cId="2278450139" sldId="269"/>
            <ac:spMk id="4" creationId="{D66DAEBD-7484-44F0-A1C6-E2FBDFB29B1A}"/>
          </ac:spMkLst>
        </pc:spChg>
        <pc:picChg chg="add mod">
          <ac:chgData name="Mark Smith" userId="66ae4944-7568-4722-bafa-9617a07e5961" providerId="ADAL" clId="{95A3B14A-4276-4655-B7FB-597698E5438B}" dt="2021-04-22T13:25:40.277" v="8879" actId="962"/>
          <ac:picMkLst>
            <pc:docMk/>
            <pc:sldMk cId="2278450139" sldId="269"/>
            <ac:picMk id="6" creationId="{77B5F8ED-310F-4CC2-B16B-C1698935A65A}"/>
          </ac:picMkLst>
        </pc:picChg>
      </pc:sldChg>
      <pc:sldChg chg="addSp delSp modSp add mod modClrScheme modAnim chgLayout modNotesTx">
        <pc:chgData name="Mark Smith" userId="66ae4944-7568-4722-bafa-9617a07e5961" providerId="ADAL" clId="{95A3B14A-4276-4655-B7FB-597698E5438B}" dt="2021-04-22T13:33:35.202" v="9308"/>
        <pc:sldMkLst>
          <pc:docMk/>
          <pc:sldMk cId="1646989114" sldId="270"/>
        </pc:sldMkLst>
        <pc:spChg chg="mod ord">
          <ac:chgData name="Mark Smith" userId="66ae4944-7568-4722-bafa-9617a07e5961" providerId="ADAL" clId="{95A3B14A-4276-4655-B7FB-597698E5438B}" dt="2021-04-22T13:25:49.660" v="8880" actId="700"/>
          <ac:spMkLst>
            <pc:docMk/>
            <pc:sldMk cId="1646989114" sldId="270"/>
            <ac:spMk id="2" creationId="{7B007FAF-0CDF-4CA3-953D-D825035D18E2}"/>
          </ac:spMkLst>
        </pc:spChg>
        <pc:spChg chg="del mod ord">
          <ac:chgData name="Mark Smith" userId="66ae4944-7568-4722-bafa-9617a07e5961" providerId="ADAL" clId="{95A3B14A-4276-4655-B7FB-597698E5438B}" dt="2021-04-22T13:25:49.660" v="8880" actId="700"/>
          <ac:spMkLst>
            <pc:docMk/>
            <pc:sldMk cId="1646989114" sldId="270"/>
            <ac:spMk id="3" creationId="{BADE664A-5C1C-4BAD-AE5D-0A18CD206A13}"/>
          </ac:spMkLst>
        </pc:spChg>
        <pc:spChg chg="del mod ord">
          <ac:chgData name="Mark Smith" userId="66ae4944-7568-4722-bafa-9617a07e5961" providerId="ADAL" clId="{95A3B14A-4276-4655-B7FB-597698E5438B}" dt="2021-04-22T13:25:49.660" v="8880" actId="700"/>
          <ac:spMkLst>
            <pc:docMk/>
            <pc:sldMk cId="1646989114" sldId="270"/>
            <ac:spMk id="4" creationId="{D66DAEBD-7484-44F0-A1C6-E2FBDFB29B1A}"/>
          </ac:spMkLst>
        </pc:spChg>
        <pc:spChg chg="add mod ord">
          <ac:chgData name="Mark Smith" userId="66ae4944-7568-4722-bafa-9617a07e5961" providerId="ADAL" clId="{95A3B14A-4276-4655-B7FB-597698E5438B}" dt="2021-04-22T13:26:51.023" v="9028" actId="20577"/>
          <ac:spMkLst>
            <pc:docMk/>
            <pc:sldMk cId="1646989114" sldId="270"/>
            <ac:spMk id="5" creationId="{BD9B6A47-801E-4841-952A-841988D49281}"/>
          </ac:spMkLst>
        </pc:spChg>
        <pc:spChg chg="add del mod ord">
          <ac:chgData name="Mark Smith" userId="66ae4944-7568-4722-bafa-9617a07e5961" providerId="ADAL" clId="{95A3B14A-4276-4655-B7FB-597698E5438B}" dt="2021-04-22T13:27:00.987" v="9029" actId="931"/>
          <ac:spMkLst>
            <pc:docMk/>
            <pc:sldMk cId="1646989114" sldId="270"/>
            <ac:spMk id="6" creationId="{BD024376-BCAF-4CA4-B548-5ECC3D84FECD}"/>
          </ac:spMkLst>
        </pc:spChg>
        <pc:picChg chg="add mod">
          <ac:chgData name="Mark Smith" userId="66ae4944-7568-4722-bafa-9617a07e5961" providerId="ADAL" clId="{95A3B14A-4276-4655-B7FB-597698E5438B}" dt="2021-04-22T13:27:02.579" v="9031" actId="962"/>
          <ac:picMkLst>
            <pc:docMk/>
            <pc:sldMk cId="1646989114" sldId="270"/>
            <ac:picMk id="8" creationId="{483FEEDD-ECF2-4CD3-B3B0-32453EE83EC8}"/>
          </ac:picMkLst>
        </pc:picChg>
      </pc:sldChg>
      <pc:sldChg chg="addSp delSp modSp add mod modAnim modNotesTx">
        <pc:chgData name="Mark Smith" userId="66ae4944-7568-4722-bafa-9617a07e5961" providerId="ADAL" clId="{95A3B14A-4276-4655-B7FB-597698E5438B}" dt="2021-04-22T13:33:49.801" v="9310"/>
        <pc:sldMkLst>
          <pc:docMk/>
          <pc:sldMk cId="4144930529" sldId="271"/>
        </pc:sldMkLst>
        <pc:spChg chg="mod">
          <ac:chgData name="Mark Smith" userId="66ae4944-7568-4722-bafa-9617a07e5961" providerId="ADAL" clId="{95A3B14A-4276-4655-B7FB-597698E5438B}" dt="2021-04-22T13:14:45.720" v="8678" actId="20577"/>
          <ac:spMkLst>
            <pc:docMk/>
            <pc:sldMk cId="4144930529" sldId="271"/>
            <ac:spMk id="2" creationId="{7B007FAF-0CDF-4CA3-953D-D825035D18E2}"/>
          </ac:spMkLst>
        </pc:spChg>
        <pc:spChg chg="mod">
          <ac:chgData name="Mark Smith" userId="66ae4944-7568-4722-bafa-9617a07e5961" providerId="ADAL" clId="{95A3B14A-4276-4655-B7FB-597698E5438B}" dt="2021-04-22T13:31:38.320" v="9266" actId="20577"/>
          <ac:spMkLst>
            <pc:docMk/>
            <pc:sldMk cId="4144930529" sldId="271"/>
            <ac:spMk id="3" creationId="{BADE664A-5C1C-4BAD-AE5D-0A18CD206A13}"/>
          </ac:spMkLst>
        </pc:spChg>
        <pc:spChg chg="del">
          <ac:chgData name="Mark Smith" userId="66ae4944-7568-4722-bafa-9617a07e5961" providerId="ADAL" clId="{95A3B14A-4276-4655-B7FB-597698E5438B}" dt="2021-04-22T13:27:32.260" v="9032" actId="931"/>
          <ac:spMkLst>
            <pc:docMk/>
            <pc:sldMk cId="4144930529" sldId="271"/>
            <ac:spMk id="4" creationId="{D66DAEBD-7484-44F0-A1C6-E2FBDFB29B1A}"/>
          </ac:spMkLst>
        </pc:spChg>
        <pc:picChg chg="add mod">
          <ac:chgData name="Mark Smith" userId="66ae4944-7568-4722-bafa-9617a07e5961" providerId="ADAL" clId="{95A3B14A-4276-4655-B7FB-597698E5438B}" dt="2021-04-22T13:27:34.480" v="9033" actId="27614"/>
          <ac:picMkLst>
            <pc:docMk/>
            <pc:sldMk cId="4144930529" sldId="271"/>
            <ac:picMk id="6" creationId="{7F698D4B-0EF7-4202-9345-44589E95279E}"/>
          </ac:picMkLst>
        </pc:picChg>
      </pc:sldChg>
      <pc:sldChg chg="addSp delSp modSp new mod modClrScheme chgLayout modNotesTx">
        <pc:chgData name="Mark Smith" userId="66ae4944-7568-4722-bafa-9617a07e5961" providerId="ADAL" clId="{95A3B14A-4276-4655-B7FB-597698E5438B}" dt="2021-04-22T16:46:55.254" v="13382" actId="403"/>
        <pc:sldMkLst>
          <pc:docMk/>
          <pc:sldMk cId="3471437655" sldId="272"/>
        </pc:sldMkLst>
        <pc:spChg chg="del mod ord">
          <ac:chgData name="Mark Smith" userId="66ae4944-7568-4722-bafa-9617a07e5961" providerId="ADAL" clId="{95A3B14A-4276-4655-B7FB-597698E5438B}" dt="2021-04-22T13:39:09.030" v="9312" actId="700"/>
          <ac:spMkLst>
            <pc:docMk/>
            <pc:sldMk cId="3471437655" sldId="272"/>
            <ac:spMk id="2" creationId="{04EC7053-AFBD-4482-B2B5-87409ABD3637}"/>
          </ac:spMkLst>
        </pc:spChg>
        <pc:spChg chg="del">
          <ac:chgData name="Mark Smith" userId="66ae4944-7568-4722-bafa-9617a07e5961" providerId="ADAL" clId="{95A3B14A-4276-4655-B7FB-597698E5438B}" dt="2021-04-22T13:39:09.030" v="9312" actId="700"/>
          <ac:spMkLst>
            <pc:docMk/>
            <pc:sldMk cId="3471437655" sldId="272"/>
            <ac:spMk id="3" creationId="{3DAEB33F-026A-4670-B5B8-710189B55525}"/>
          </ac:spMkLst>
        </pc:spChg>
        <pc:spChg chg="del mod ord">
          <ac:chgData name="Mark Smith" userId="66ae4944-7568-4722-bafa-9617a07e5961" providerId="ADAL" clId="{95A3B14A-4276-4655-B7FB-597698E5438B}" dt="2021-04-22T13:39:09.030" v="9312" actId="700"/>
          <ac:spMkLst>
            <pc:docMk/>
            <pc:sldMk cId="3471437655" sldId="272"/>
            <ac:spMk id="4" creationId="{74DA711E-0D4C-487E-A000-504ED62DA1F1}"/>
          </ac:spMkLst>
        </pc:spChg>
        <pc:spChg chg="add mod ord">
          <ac:chgData name="Mark Smith" userId="66ae4944-7568-4722-bafa-9617a07e5961" providerId="ADAL" clId="{95A3B14A-4276-4655-B7FB-597698E5438B}" dt="2021-04-22T13:39:17.419" v="9323" actId="20577"/>
          <ac:spMkLst>
            <pc:docMk/>
            <pc:sldMk cId="3471437655" sldId="272"/>
            <ac:spMk id="5" creationId="{F04C34AC-E8A4-415A-9179-4741BF3FA253}"/>
          </ac:spMkLst>
        </pc:spChg>
        <pc:spChg chg="add del mod ord">
          <ac:chgData name="Mark Smith" userId="66ae4944-7568-4722-bafa-9617a07e5961" providerId="ADAL" clId="{95A3B14A-4276-4655-B7FB-597698E5438B}" dt="2021-04-22T13:39:21.583" v="9324" actId="931"/>
          <ac:spMkLst>
            <pc:docMk/>
            <pc:sldMk cId="3471437655" sldId="272"/>
            <ac:spMk id="6" creationId="{5C27974C-99BD-4203-815A-B03138893946}"/>
          </ac:spMkLst>
        </pc:spChg>
        <pc:spChg chg="add del mod">
          <ac:chgData name="Mark Smith" userId="66ae4944-7568-4722-bafa-9617a07e5961" providerId="ADAL" clId="{95A3B14A-4276-4655-B7FB-597698E5438B}" dt="2021-04-22T16:46:38.329" v="13375" actId="478"/>
          <ac:spMkLst>
            <pc:docMk/>
            <pc:sldMk cId="3471437655" sldId="272"/>
            <ac:spMk id="10" creationId="{676364A4-D6A9-4DD8-B5D1-298AE612FDD0}"/>
          </ac:spMkLst>
        </pc:spChg>
        <pc:spChg chg="add mod">
          <ac:chgData name="Mark Smith" userId="66ae4944-7568-4722-bafa-9617a07e5961" providerId="ADAL" clId="{95A3B14A-4276-4655-B7FB-597698E5438B}" dt="2021-04-22T16:46:55.254" v="13382" actId="403"/>
          <ac:spMkLst>
            <pc:docMk/>
            <pc:sldMk cId="3471437655" sldId="272"/>
            <ac:spMk id="11" creationId="{41824445-59D7-48F6-B2E1-BC78313DCED2}"/>
          </ac:spMkLst>
        </pc:spChg>
        <pc:picChg chg="add mod">
          <ac:chgData name="Mark Smith" userId="66ae4944-7568-4722-bafa-9617a07e5961" providerId="ADAL" clId="{95A3B14A-4276-4655-B7FB-597698E5438B}" dt="2021-04-22T13:39:24.127" v="9325" actId="27614"/>
          <ac:picMkLst>
            <pc:docMk/>
            <pc:sldMk cId="3471437655" sldId="272"/>
            <ac:picMk id="8" creationId="{C58C6992-07FF-4241-9B12-D95155CDABDF}"/>
          </ac:picMkLst>
        </pc:picChg>
      </pc:sldChg>
      <pc:sldChg chg="addSp delSp modSp new mod modAnim modNotesTx">
        <pc:chgData name="Mark Smith" userId="66ae4944-7568-4722-bafa-9617a07e5961" providerId="ADAL" clId="{95A3B14A-4276-4655-B7FB-597698E5438B}" dt="2021-04-22T14:21:49.221" v="10354" actId="20577"/>
        <pc:sldMkLst>
          <pc:docMk/>
          <pc:sldMk cId="2462284197" sldId="273"/>
        </pc:sldMkLst>
        <pc:spChg chg="mod">
          <ac:chgData name="Mark Smith" userId="66ae4944-7568-4722-bafa-9617a07e5961" providerId="ADAL" clId="{95A3B14A-4276-4655-B7FB-597698E5438B}" dt="2021-04-22T13:43:39.241" v="9526" actId="20577"/>
          <ac:spMkLst>
            <pc:docMk/>
            <pc:sldMk cId="2462284197" sldId="273"/>
            <ac:spMk id="2" creationId="{53CF73EB-D6C3-4DA6-A4D4-FD43A4692FAD}"/>
          </ac:spMkLst>
        </pc:spChg>
        <pc:spChg chg="mod">
          <ac:chgData name="Mark Smith" userId="66ae4944-7568-4722-bafa-9617a07e5961" providerId="ADAL" clId="{95A3B14A-4276-4655-B7FB-597698E5438B}" dt="2021-04-22T13:54:02.274" v="9877" actId="242"/>
          <ac:spMkLst>
            <pc:docMk/>
            <pc:sldMk cId="2462284197" sldId="273"/>
            <ac:spMk id="3" creationId="{C2040DC8-25C4-427B-B915-8D64B01524BF}"/>
          </ac:spMkLst>
        </pc:spChg>
        <pc:spChg chg="del">
          <ac:chgData name="Mark Smith" userId="66ae4944-7568-4722-bafa-9617a07e5961" providerId="ADAL" clId="{95A3B14A-4276-4655-B7FB-597698E5438B}" dt="2021-04-22T13:44:50.531" v="9527" actId="931"/>
          <ac:spMkLst>
            <pc:docMk/>
            <pc:sldMk cId="2462284197" sldId="273"/>
            <ac:spMk id="4" creationId="{8348A94B-B05F-4376-A84C-BDDDD9526929}"/>
          </ac:spMkLst>
        </pc:spChg>
        <pc:picChg chg="add mod">
          <ac:chgData name="Mark Smith" userId="66ae4944-7568-4722-bafa-9617a07e5961" providerId="ADAL" clId="{95A3B14A-4276-4655-B7FB-597698E5438B}" dt="2021-04-22T13:44:54.223" v="9529" actId="962"/>
          <ac:picMkLst>
            <pc:docMk/>
            <pc:sldMk cId="2462284197" sldId="273"/>
            <ac:picMk id="6" creationId="{A9676B1C-D2BC-4FF8-8F01-91461F9CC96D}"/>
          </ac:picMkLst>
        </pc:picChg>
      </pc:sldChg>
      <pc:sldChg chg="addSp delSp modSp new mod modNotesTx">
        <pc:chgData name="Mark Smith" userId="66ae4944-7568-4722-bafa-9617a07e5961" providerId="ADAL" clId="{95A3B14A-4276-4655-B7FB-597698E5438B}" dt="2021-04-22T14:24:03.540" v="10367" actId="962"/>
        <pc:sldMkLst>
          <pc:docMk/>
          <pc:sldMk cId="928557007" sldId="274"/>
        </pc:sldMkLst>
        <pc:spChg chg="mod">
          <ac:chgData name="Mark Smith" userId="66ae4944-7568-4722-bafa-9617a07e5961" providerId="ADAL" clId="{95A3B14A-4276-4655-B7FB-597698E5438B}" dt="2021-04-22T13:51:32.341" v="9859" actId="20577"/>
          <ac:spMkLst>
            <pc:docMk/>
            <pc:sldMk cId="928557007" sldId="274"/>
            <ac:spMk id="2" creationId="{A6CF9AEC-A370-4CAC-BCB3-303D75E724D9}"/>
          </ac:spMkLst>
        </pc:spChg>
        <pc:spChg chg="mod">
          <ac:chgData name="Mark Smith" userId="66ae4944-7568-4722-bafa-9617a07e5961" providerId="ADAL" clId="{95A3B14A-4276-4655-B7FB-597698E5438B}" dt="2021-04-22T14:24:03.540" v="10367" actId="962"/>
          <ac:spMkLst>
            <pc:docMk/>
            <pc:sldMk cId="928557007" sldId="274"/>
            <ac:spMk id="3" creationId="{F5DBFF67-AD78-4B32-A6F4-77916BF53482}"/>
          </ac:spMkLst>
        </pc:spChg>
        <pc:spChg chg="add del mod">
          <ac:chgData name="Mark Smith" userId="66ae4944-7568-4722-bafa-9617a07e5961" providerId="ADAL" clId="{95A3B14A-4276-4655-B7FB-597698E5438B}" dt="2021-04-22T14:07:23.018" v="10040" actId="931"/>
          <ac:spMkLst>
            <pc:docMk/>
            <pc:sldMk cId="928557007" sldId="274"/>
            <ac:spMk id="4" creationId="{F9B34EE1-A8E2-4D77-978F-12213A41D067}"/>
          </ac:spMkLst>
        </pc:spChg>
        <pc:spChg chg="add del mod">
          <ac:chgData name="Mark Smith" userId="66ae4944-7568-4722-bafa-9617a07e5961" providerId="ADAL" clId="{95A3B14A-4276-4655-B7FB-597698E5438B}" dt="2021-04-22T14:23:38.377" v="10356" actId="931"/>
          <ac:spMkLst>
            <pc:docMk/>
            <pc:sldMk cId="928557007" sldId="274"/>
            <ac:spMk id="10" creationId="{18481C88-647A-42BE-A0E6-518C7692BBCE}"/>
          </ac:spMkLst>
        </pc:spChg>
        <pc:spChg chg="add del mod">
          <ac:chgData name="Mark Smith" userId="66ae4944-7568-4722-bafa-9617a07e5961" providerId="ADAL" clId="{95A3B14A-4276-4655-B7FB-597698E5438B}" dt="2021-04-22T14:24:00.839" v="10365" actId="931"/>
          <ac:spMkLst>
            <pc:docMk/>
            <pc:sldMk cId="928557007" sldId="274"/>
            <ac:spMk id="14" creationId="{60E072CC-759D-430E-A5D2-CA6E6CDE5B04}"/>
          </ac:spMkLst>
        </pc:spChg>
        <pc:picChg chg="add del mod">
          <ac:chgData name="Mark Smith" userId="66ae4944-7568-4722-bafa-9617a07e5961" providerId="ADAL" clId="{95A3B14A-4276-4655-B7FB-597698E5438B}" dt="2021-04-22T14:07:16.431" v="10038" actId="931"/>
          <ac:picMkLst>
            <pc:docMk/>
            <pc:sldMk cId="928557007" sldId="274"/>
            <ac:picMk id="6" creationId="{DF54F977-8BDF-4B8B-ACA1-AD36586B6FFD}"/>
          </ac:picMkLst>
        </pc:picChg>
        <pc:picChg chg="add del mod modCrop">
          <ac:chgData name="Mark Smith" userId="66ae4944-7568-4722-bafa-9617a07e5961" providerId="ADAL" clId="{95A3B14A-4276-4655-B7FB-597698E5438B}" dt="2021-04-22T14:23:22.530" v="10355" actId="478"/>
          <ac:picMkLst>
            <pc:docMk/>
            <pc:sldMk cId="928557007" sldId="274"/>
            <ac:picMk id="8" creationId="{D40AB587-9B8D-4B61-84D5-65F42B065A0A}"/>
          </ac:picMkLst>
        </pc:picChg>
        <pc:picChg chg="add del mod">
          <ac:chgData name="Mark Smith" userId="66ae4944-7568-4722-bafa-9617a07e5961" providerId="ADAL" clId="{95A3B14A-4276-4655-B7FB-597698E5438B}" dt="2021-04-22T14:23:54.900" v="10363" actId="478"/>
          <ac:picMkLst>
            <pc:docMk/>
            <pc:sldMk cId="928557007" sldId="274"/>
            <ac:picMk id="12" creationId="{77E5F81B-9673-4912-A415-54C10B4E2574}"/>
          </ac:picMkLst>
        </pc:picChg>
        <pc:picChg chg="add mod">
          <ac:chgData name="Mark Smith" userId="66ae4944-7568-4722-bafa-9617a07e5961" providerId="ADAL" clId="{95A3B14A-4276-4655-B7FB-597698E5438B}" dt="2021-04-22T14:24:03.540" v="10366" actId="27614"/>
          <ac:picMkLst>
            <pc:docMk/>
            <pc:sldMk cId="928557007" sldId="274"/>
            <ac:picMk id="16" creationId="{79456DF2-C3F5-4986-AEC2-DBDECB09660C}"/>
          </ac:picMkLst>
        </pc:picChg>
      </pc:sldChg>
      <pc:sldChg chg="addSp delSp modSp new mod modNotesTx">
        <pc:chgData name="Mark Smith" userId="66ae4944-7568-4722-bafa-9617a07e5961" providerId="ADAL" clId="{95A3B14A-4276-4655-B7FB-597698E5438B}" dt="2021-04-22T16:48:47.961" v="13459" actId="1076"/>
        <pc:sldMkLst>
          <pc:docMk/>
          <pc:sldMk cId="3770062" sldId="275"/>
        </pc:sldMkLst>
        <pc:spChg chg="del">
          <ac:chgData name="Mark Smith" userId="66ae4944-7568-4722-bafa-9617a07e5961" providerId="ADAL" clId="{95A3B14A-4276-4655-B7FB-597698E5438B}" dt="2021-04-22T14:14:58.674" v="10060"/>
          <ac:spMkLst>
            <pc:docMk/>
            <pc:sldMk cId="3770062" sldId="275"/>
            <ac:spMk id="2" creationId="{898CF95D-AB9A-487B-9041-B75E80C69330}"/>
          </ac:spMkLst>
        </pc:spChg>
        <pc:spChg chg="del">
          <ac:chgData name="Mark Smith" userId="66ae4944-7568-4722-bafa-9617a07e5961" providerId="ADAL" clId="{95A3B14A-4276-4655-B7FB-597698E5438B}" dt="2021-04-22T14:17:12.798" v="10061" actId="931"/>
          <ac:spMkLst>
            <pc:docMk/>
            <pc:sldMk cId="3770062" sldId="275"/>
            <ac:spMk id="3" creationId="{14ADE477-49AD-40E6-A28D-39C174425FAE}"/>
          </ac:spMkLst>
        </pc:spChg>
        <pc:spChg chg="add mod">
          <ac:chgData name="Mark Smith" userId="66ae4944-7568-4722-bafa-9617a07e5961" providerId="ADAL" clId="{95A3B14A-4276-4655-B7FB-597698E5438B}" dt="2021-04-22T14:14:58.674" v="10060"/>
          <ac:spMkLst>
            <pc:docMk/>
            <pc:sldMk cId="3770062" sldId="275"/>
            <ac:spMk id="4" creationId="{0316E081-81DE-4D78-B149-3B49B234BA1D}"/>
          </ac:spMkLst>
        </pc:spChg>
        <pc:spChg chg="add del">
          <ac:chgData name="Mark Smith" userId="66ae4944-7568-4722-bafa-9617a07e5961" providerId="ADAL" clId="{95A3B14A-4276-4655-B7FB-597698E5438B}" dt="2021-04-22T16:47:25.667" v="13384" actId="22"/>
          <ac:spMkLst>
            <pc:docMk/>
            <pc:sldMk cId="3770062" sldId="275"/>
            <ac:spMk id="8" creationId="{7AACE66C-EE2C-4216-B256-44D42138E5D8}"/>
          </ac:spMkLst>
        </pc:spChg>
        <pc:spChg chg="add mod">
          <ac:chgData name="Mark Smith" userId="66ae4944-7568-4722-bafa-9617a07e5961" providerId="ADAL" clId="{95A3B14A-4276-4655-B7FB-597698E5438B}" dt="2021-04-22T16:47:57.733" v="13391" actId="20577"/>
          <ac:spMkLst>
            <pc:docMk/>
            <pc:sldMk cId="3770062" sldId="275"/>
            <ac:spMk id="9" creationId="{F90CA563-50A6-4C73-8D39-96D7FE0A15D9}"/>
          </ac:spMkLst>
        </pc:spChg>
        <pc:spChg chg="add del">
          <ac:chgData name="Mark Smith" userId="66ae4944-7568-4722-bafa-9617a07e5961" providerId="ADAL" clId="{95A3B14A-4276-4655-B7FB-597698E5438B}" dt="2021-04-22T16:48:10.326" v="13393" actId="22"/>
          <ac:spMkLst>
            <pc:docMk/>
            <pc:sldMk cId="3770062" sldId="275"/>
            <ac:spMk id="11" creationId="{97DF0BAD-6087-40A5-9A1B-AA731C44D693}"/>
          </ac:spMkLst>
        </pc:spChg>
        <pc:spChg chg="add mod">
          <ac:chgData name="Mark Smith" userId="66ae4944-7568-4722-bafa-9617a07e5961" providerId="ADAL" clId="{95A3B14A-4276-4655-B7FB-597698E5438B}" dt="2021-04-22T16:48:47.961" v="13459" actId="1076"/>
          <ac:spMkLst>
            <pc:docMk/>
            <pc:sldMk cId="3770062" sldId="275"/>
            <ac:spMk id="12" creationId="{F0D1938C-8B4C-4874-8754-00CD1BB9ADCC}"/>
          </ac:spMkLst>
        </pc:spChg>
        <pc:picChg chg="add mod">
          <ac:chgData name="Mark Smith" userId="66ae4944-7568-4722-bafa-9617a07e5961" providerId="ADAL" clId="{95A3B14A-4276-4655-B7FB-597698E5438B}" dt="2021-04-22T16:48:16.917" v="13397" actId="1076"/>
          <ac:picMkLst>
            <pc:docMk/>
            <pc:sldMk cId="3770062" sldId="275"/>
            <ac:picMk id="6" creationId="{07ED0686-C469-4359-9813-E4D7A31C550E}"/>
          </ac:picMkLst>
        </pc:picChg>
      </pc:sldChg>
      <pc:sldChg chg="addSp delSp modSp new mod modAnim modNotesTx">
        <pc:chgData name="Mark Smith" userId="66ae4944-7568-4722-bafa-9617a07e5961" providerId="ADAL" clId="{95A3B14A-4276-4655-B7FB-597698E5438B}" dt="2021-04-22T14:54:04.460" v="11368" actId="20577"/>
        <pc:sldMkLst>
          <pc:docMk/>
          <pc:sldMk cId="251743629" sldId="276"/>
        </pc:sldMkLst>
        <pc:spChg chg="mod">
          <ac:chgData name="Mark Smith" userId="66ae4944-7568-4722-bafa-9617a07e5961" providerId="ADAL" clId="{95A3B14A-4276-4655-B7FB-597698E5438B}" dt="2021-04-22T14:28:24.654" v="10395" actId="20577"/>
          <ac:spMkLst>
            <pc:docMk/>
            <pc:sldMk cId="251743629" sldId="276"/>
            <ac:spMk id="2" creationId="{080E5595-E1F1-4EF4-8FF3-4887720C900D}"/>
          </ac:spMkLst>
        </pc:spChg>
        <pc:spChg chg="del">
          <ac:chgData name="Mark Smith" userId="66ae4944-7568-4722-bafa-9617a07e5961" providerId="ADAL" clId="{95A3B14A-4276-4655-B7FB-597698E5438B}" dt="2021-04-22T14:28:29.392" v="10396" actId="931"/>
          <ac:spMkLst>
            <pc:docMk/>
            <pc:sldMk cId="251743629" sldId="276"/>
            <ac:spMk id="3" creationId="{8D03C44C-7512-414B-BBFE-B66D9E33477E}"/>
          </ac:spMkLst>
        </pc:spChg>
        <pc:spChg chg="add del mod">
          <ac:chgData name="Mark Smith" userId="66ae4944-7568-4722-bafa-9617a07e5961" providerId="ADAL" clId="{95A3B14A-4276-4655-B7FB-597698E5438B}" dt="2021-04-22T14:31:13.145" v="10559" actId="931"/>
          <ac:spMkLst>
            <pc:docMk/>
            <pc:sldMk cId="251743629" sldId="276"/>
            <ac:spMk id="7" creationId="{AFAA9F00-AF96-40D3-8FCE-DD083C16A9D0}"/>
          </ac:spMkLst>
        </pc:spChg>
        <pc:spChg chg="add mod">
          <ac:chgData name="Mark Smith" userId="66ae4944-7568-4722-bafa-9617a07e5961" providerId="ADAL" clId="{95A3B14A-4276-4655-B7FB-597698E5438B}" dt="2021-04-22T14:31:57.633" v="10570" actId="404"/>
          <ac:spMkLst>
            <pc:docMk/>
            <pc:sldMk cId="251743629" sldId="276"/>
            <ac:spMk id="10" creationId="{313D5DB5-6460-4EF9-B5ED-2DA727CBE680}"/>
          </ac:spMkLst>
        </pc:spChg>
        <pc:picChg chg="add del mod">
          <ac:chgData name="Mark Smith" userId="66ae4944-7568-4722-bafa-9617a07e5961" providerId="ADAL" clId="{95A3B14A-4276-4655-B7FB-597698E5438B}" dt="2021-04-22T14:31:06.083" v="10558" actId="478"/>
          <ac:picMkLst>
            <pc:docMk/>
            <pc:sldMk cId="251743629" sldId="276"/>
            <ac:picMk id="5" creationId="{AC5B1E7C-FA71-4503-B38A-CDA84EB53225}"/>
          </ac:picMkLst>
        </pc:picChg>
        <pc:picChg chg="add mod">
          <ac:chgData name="Mark Smith" userId="66ae4944-7568-4722-bafa-9617a07e5961" providerId="ADAL" clId="{95A3B14A-4276-4655-B7FB-597698E5438B}" dt="2021-04-22T14:31:14.918" v="10561" actId="962"/>
          <ac:picMkLst>
            <pc:docMk/>
            <pc:sldMk cId="251743629" sldId="276"/>
            <ac:picMk id="9" creationId="{E921F678-6534-4CA7-9FCE-002E72EBB58F}"/>
          </ac:picMkLst>
        </pc:picChg>
      </pc:sldChg>
      <pc:sldChg chg="addSp delSp modSp new mod modNotesTx">
        <pc:chgData name="Mark Smith" userId="66ae4944-7568-4722-bafa-9617a07e5961" providerId="ADAL" clId="{95A3B14A-4276-4655-B7FB-597698E5438B}" dt="2021-04-22T14:55:23.038" v="11413" actId="20577"/>
        <pc:sldMkLst>
          <pc:docMk/>
          <pc:sldMk cId="3729011641" sldId="277"/>
        </pc:sldMkLst>
        <pc:spChg chg="mod">
          <ac:chgData name="Mark Smith" userId="66ae4944-7568-4722-bafa-9617a07e5961" providerId="ADAL" clId="{95A3B14A-4276-4655-B7FB-597698E5438B}" dt="2021-04-22T14:43:03.520" v="11171" actId="20577"/>
          <ac:spMkLst>
            <pc:docMk/>
            <pc:sldMk cId="3729011641" sldId="277"/>
            <ac:spMk id="2" creationId="{04A647B4-25A9-4C2B-9856-0FB7B822E698}"/>
          </ac:spMkLst>
        </pc:spChg>
        <pc:spChg chg="mod">
          <ac:chgData name="Mark Smith" userId="66ae4944-7568-4722-bafa-9617a07e5961" providerId="ADAL" clId="{95A3B14A-4276-4655-B7FB-597698E5438B}" dt="2021-04-22T14:55:23.038" v="11413" actId="20577"/>
          <ac:spMkLst>
            <pc:docMk/>
            <pc:sldMk cId="3729011641" sldId="277"/>
            <ac:spMk id="3" creationId="{D9255BFC-D484-456D-AF9B-050D36583BA5}"/>
          </ac:spMkLst>
        </pc:spChg>
        <pc:spChg chg="del">
          <ac:chgData name="Mark Smith" userId="66ae4944-7568-4722-bafa-9617a07e5961" providerId="ADAL" clId="{95A3B14A-4276-4655-B7FB-597698E5438B}" dt="2021-04-22T14:52:59.327" v="11324" actId="931"/>
          <ac:spMkLst>
            <pc:docMk/>
            <pc:sldMk cId="3729011641" sldId="277"/>
            <ac:spMk id="4" creationId="{2D37B4F6-A8FC-4334-ACE3-67AB56923DDF}"/>
          </ac:spMkLst>
        </pc:spChg>
        <pc:picChg chg="add mod modCrop">
          <ac:chgData name="Mark Smith" userId="66ae4944-7568-4722-bafa-9617a07e5961" providerId="ADAL" clId="{95A3B14A-4276-4655-B7FB-597698E5438B}" dt="2021-04-22T14:53:17.373" v="11361" actId="18131"/>
          <ac:picMkLst>
            <pc:docMk/>
            <pc:sldMk cId="3729011641" sldId="277"/>
            <ac:picMk id="6" creationId="{7B0F9375-D69A-4FD6-A0DF-F6F3DC3167DF}"/>
          </ac:picMkLst>
        </pc:picChg>
      </pc:sldChg>
      <pc:sldChg chg="addSp delSp modSp new mod modAnim modNotesTx">
        <pc:chgData name="Mark Smith" userId="66ae4944-7568-4722-bafa-9617a07e5961" providerId="ADAL" clId="{95A3B14A-4276-4655-B7FB-597698E5438B}" dt="2021-04-22T16:32:21.003" v="13109" actId="113"/>
        <pc:sldMkLst>
          <pc:docMk/>
          <pc:sldMk cId="1966188191" sldId="278"/>
        </pc:sldMkLst>
        <pc:spChg chg="mod">
          <ac:chgData name="Mark Smith" userId="66ae4944-7568-4722-bafa-9617a07e5961" providerId="ADAL" clId="{95A3B14A-4276-4655-B7FB-597698E5438B}" dt="2021-04-22T15:02:13.211" v="11449" actId="5793"/>
          <ac:spMkLst>
            <pc:docMk/>
            <pc:sldMk cId="1966188191" sldId="278"/>
            <ac:spMk id="2" creationId="{141EBBE8-7D6F-458D-8BFD-486C311FED92}"/>
          </ac:spMkLst>
        </pc:spChg>
        <pc:spChg chg="mod">
          <ac:chgData name="Mark Smith" userId="66ae4944-7568-4722-bafa-9617a07e5961" providerId="ADAL" clId="{95A3B14A-4276-4655-B7FB-597698E5438B}" dt="2021-04-22T16:31:46.168" v="13046" actId="20577"/>
          <ac:spMkLst>
            <pc:docMk/>
            <pc:sldMk cId="1966188191" sldId="278"/>
            <ac:spMk id="3" creationId="{426E75E7-4B3C-479E-A5D9-557750A23FAB}"/>
          </ac:spMkLst>
        </pc:spChg>
        <pc:spChg chg="del">
          <ac:chgData name="Mark Smith" userId="66ae4944-7568-4722-bafa-9617a07e5961" providerId="ADAL" clId="{95A3B14A-4276-4655-B7FB-597698E5438B}" dt="2021-04-22T15:22:07.933" v="12740" actId="931"/>
          <ac:spMkLst>
            <pc:docMk/>
            <pc:sldMk cId="1966188191" sldId="278"/>
            <ac:spMk id="4" creationId="{A2D8D590-EF50-4456-817A-C9BDFCB1DC0A}"/>
          </ac:spMkLst>
        </pc:spChg>
        <pc:picChg chg="add mod">
          <ac:chgData name="Mark Smith" userId="66ae4944-7568-4722-bafa-9617a07e5961" providerId="ADAL" clId="{95A3B14A-4276-4655-B7FB-597698E5438B}" dt="2021-04-22T15:22:11.659" v="12742" actId="962"/>
          <ac:picMkLst>
            <pc:docMk/>
            <pc:sldMk cId="1966188191" sldId="278"/>
            <ac:picMk id="6" creationId="{5FB029FC-45D1-493B-9B82-28FE0FF4FB16}"/>
          </ac:picMkLst>
        </pc:picChg>
      </pc:sldChg>
      <pc:sldChg chg="addSp delSp modSp new mod modNotesTx">
        <pc:chgData name="Mark Smith" userId="66ae4944-7568-4722-bafa-9617a07e5961" providerId="ADAL" clId="{95A3B14A-4276-4655-B7FB-597698E5438B}" dt="2021-04-22T15:32:39.877" v="13021" actId="20577"/>
        <pc:sldMkLst>
          <pc:docMk/>
          <pc:sldMk cId="1235182415" sldId="279"/>
        </pc:sldMkLst>
        <pc:spChg chg="mod">
          <ac:chgData name="Mark Smith" userId="66ae4944-7568-4722-bafa-9617a07e5961" providerId="ADAL" clId="{95A3B14A-4276-4655-B7FB-597698E5438B}" dt="2021-04-22T15:28:00.071" v="12748" actId="20577"/>
          <ac:spMkLst>
            <pc:docMk/>
            <pc:sldMk cId="1235182415" sldId="279"/>
            <ac:spMk id="2" creationId="{38A6C162-BB85-4A94-9FE7-42C8D7B7BA37}"/>
          </ac:spMkLst>
        </pc:spChg>
        <pc:spChg chg="mod">
          <ac:chgData name="Mark Smith" userId="66ae4944-7568-4722-bafa-9617a07e5961" providerId="ADAL" clId="{95A3B14A-4276-4655-B7FB-597698E5438B}" dt="2021-04-22T15:32:04.986" v="12921" actId="20577"/>
          <ac:spMkLst>
            <pc:docMk/>
            <pc:sldMk cId="1235182415" sldId="279"/>
            <ac:spMk id="3" creationId="{D5746616-02D6-434C-BCDD-4190C454F523}"/>
          </ac:spMkLst>
        </pc:spChg>
        <pc:spChg chg="del">
          <ac:chgData name="Mark Smith" userId="66ae4944-7568-4722-bafa-9617a07e5961" providerId="ADAL" clId="{95A3B14A-4276-4655-B7FB-597698E5438B}" dt="2021-04-22T15:31:41.578" v="12896" actId="931"/>
          <ac:spMkLst>
            <pc:docMk/>
            <pc:sldMk cId="1235182415" sldId="279"/>
            <ac:spMk id="4" creationId="{C23B6D19-DB8B-4148-AE0F-CE5B86A6A101}"/>
          </ac:spMkLst>
        </pc:spChg>
        <pc:picChg chg="add mod">
          <ac:chgData name="Mark Smith" userId="66ae4944-7568-4722-bafa-9617a07e5961" providerId="ADAL" clId="{95A3B14A-4276-4655-B7FB-597698E5438B}" dt="2021-04-22T15:31:44.872" v="12897" actId="27614"/>
          <ac:picMkLst>
            <pc:docMk/>
            <pc:sldMk cId="1235182415" sldId="279"/>
            <ac:picMk id="6" creationId="{B5A96CB1-3705-42FB-AB8A-49B90543EF1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8E8016-43A9-45E6-BB2B-DCDFFC3D3F78}" type="datetimeFigureOut">
              <a:rPr lang="en-GB" smtClean="0"/>
              <a:t>27/04/2021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6BFB53-6146-4C21-BF2E-F77C87A88339}" type="slidenum">
              <a:rPr lang="en-GB" smtClean="0"/>
              <a:t>‹#›</a:t>
            </a:fld>
            <a:endParaRPr lang="en-GB"/>
          </a:p>
        </p:txBody>
      </p:sp>
    </p:spTree>
    <p:extLst>
      <p:ext uri="{BB962C8B-B14F-4D97-AF65-F5344CB8AC3E}">
        <p14:creationId xmlns:p14="http://schemas.microsoft.com/office/powerpoint/2010/main" val="3904900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Introduce the learning outcomes for this session to the group.</a:t>
            </a:r>
          </a:p>
        </p:txBody>
      </p:sp>
      <p:sp>
        <p:nvSpPr>
          <p:cNvPr id="4" name="Slide Number Placeholder 3"/>
          <p:cNvSpPr>
            <a:spLocks noGrp="1"/>
          </p:cNvSpPr>
          <p:nvPr>
            <p:ph type="sldNum" sz="quarter" idx="5"/>
          </p:nvPr>
        </p:nvSpPr>
        <p:spPr/>
        <p:txBody>
          <a:bodyPr/>
          <a:lstStyle/>
          <a:p>
            <a:fld id="{CF6BFB53-6146-4C21-BF2E-F77C87A88339}" type="slidenum">
              <a:rPr lang="en-GB" smtClean="0"/>
              <a:t>2</a:t>
            </a:fld>
            <a:endParaRPr lang="en-GB"/>
          </a:p>
        </p:txBody>
      </p:sp>
    </p:spTree>
    <p:extLst>
      <p:ext uri="{BB962C8B-B14F-4D97-AF65-F5344CB8AC3E}">
        <p14:creationId xmlns:p14="http://schemas.microsoft.com/office/powerpoint/2010/main" val="1980807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mn-lt"/>
              </a:rPr>
              <a:t>Turn off your computer</a:t>
            </a:r>
          </a:p>
          <a:p>
            <a:r>
              <a:rPr lang="en-GB" b="0" i="0" dirty="0">
                <a:solidFill>
                  <a:srgbClr val="636363"/>
                </a:solidFill>
                <a:effectLst/>
                <a:latin typeface="+mn-lt"/>
              </a:rPr>
              <a:t>When you're finished using your computer or laptop, switch it it off. Leaving computing devices switched on and in many cases connected to the Internet opens the door for rogue attacks. Leaving your computer connected to the Internet when it is not in use gives scammers 24/7 access to install malware and commit cyber crimes. To be safe, turn off your computer when it’s not in use.</a:t>
            </a:r>
          </a:p>
          <a:p>
            <a:endParaRPr lang="en-GB" b="0" i="0" dirty="0">
              <a:solidFill>
                <a:srgbClr val="636363"/>
              </a:solidFill>
              <a:effectLst/>
              <a:latin typeface="+mn-lt"/>
            </a:endParaRPr>
          </a:p>
          <a:p>
            <a:r>
              <a:rPr lang="en-GB" b="1" i="0" dirty="0">
                <a:solidFill>
                  <a:srgbClr val="636363"/>
                </a:solidFill>
                <a:effectLst/>
                <a:latin typeface="+mn-lt"/>
              </a:rPr>
              <a:t>Use secure websites</a:t>
            </a:r>
          </a:p>
          <a:p>
            <a:r>
              <a:rPr lang="en-GB" b="0" i="0" dirty="0">
                <a:solidFill>
                  <a:srgbClr val="636363"/>
                </a:solidFill>
                <a:effectLst/>
                <a:latin typeface="+mn-lt"/>
              </a:rPr>
              <a:t>When you're conducting a financial transaction or sharing sensitive information always use a secure website to do so. Secure Socket Layers (SSL) is a commonly used website security protocol that provides additional protection for data as it is transmitted through the Internet. You can tell if you're using a secure website by looking at the beginning of the URL. Those beginning with https:// are secure. Web browsers such as Google Chrome. Internet Explorer and Firefox display a padlock icon to indicate that the website is secure and they also display https:// in the address bar. When a user connects to a website via HTTPS the website encrypts the session with a digital certificate. </a:t>
            </a:r>
          </a:p>
          <a:p>
            <a:endParaRPr lang="en-GB" b="0" i="0" dirty="0">
              <a:solidFill>
                <a:srgbClr val="636363"/>
              </a:solidFill>
              <a:effectLst/>
              <a:latin typeface="+mn-lt"/>
            </a:endParaRPr>
          </a:p>
          <a:p>
            <a:r>
              <a:rPr lang="en-GB" b="0" i="0" dirty="0">
                <a:solidFill>
                  <a:srgbClr val="636363"/>
                </a:solidFill>
                <a:effectLst/>
                <a:latin typeface="+mn-lt"/>
              </a:rPr>
              <a:t>There are hundreds of thousands of online retailers, known as e-commerce vendors, some more credible than others. Always opt to shop with a well-known retailer you're familiar with, rather than smaller, unfamiliar sites that could merely be a facade for credit card theft.</a:t>
            </a:r>
          </a:p>
          <a:p>
            <a:endParaRPr lang="en-GB" b="0" i="0" dirty="0">
              <a:solidFill>
                <a:srgbClr val="636363"/>
              </a:solidFill>
              <a:effectLst/>
              <a:latin typeface="+mn-lt"/>
            </a:endParaRPr>
          </a:p>
          <a:p>
            <a:r>
              <a:rPr lang="en-GB" b="0" i="0" dirty="0">
                <a:solidFill>
                  <a:srgbClr val="636363"/>
                </a:solidFill>
                <a:effectLst/>
                <a:latin typeface="+mn-lt"/>
              </a:rPr>
              <a:t>Working at the local coffee shop may have some appeal, but relying on a public Wi-Fi connection means your data can be intercepted by attackers. Avoid conducting banking transactions and sending other sensitive information over a public Wi-Fi network. If you use an unsecured network to log in to an unencrypted site or a site that only uses encryption on the sign-in page other users on the network will be able to see what you can see and what you send. They could potentially hijack your session or log in as you later.</a:t>
            </a:r>
          </a:p>
          <a:p>
            <a:endParaRPr lang="en-GB" b="0" i="0" dirty="0">
              <a:solidFill>
                <a:srgbClr val="636363"/>
              </a:solidFill>
              <a:effectLst/>
              <a:latin typeface="+mn-lt"/>
            </a:endParaRPr>
          </a:p>
          <a:p>
            <a:r>
              <a:rPr lang="en-GB" b="1" i="0" dirty="0">
                <a:solidFill>
                  <a:srgbClr val="636363"/>
                </a:solidFill>
                <a:effectLst/>
                <a:latin typeface="+mn-lt"/>
              </a:rPr>
              <a:t>Avoid clicking on links in emails</a:t>
            </a:r>
          </a:p>
          <a:p>
            <a:endParaRPr lang="en-GB" dirty="0">
              <a:latin typeface="+mn-lt"/>
            </a:endParaRPr>
          </a:p>
          <a:p>
            <a:r>
              <a:rPr lang="en-GB" dirty="0">
                <a:latin typeface="+mn-lt"/>
              </a:rPr>
              <a:t>Everyone gets an occasional email from their bank or similar accounts and services. Instead of following any links included in the email you should always open a browser window and type the URL in the address bar rather than click on any links that have been provided. </a:t>
            </a:r>
          </a:p>
          <a:p>
            <a:endParaRPr lang="en-GB" dirty="0">
              <a:latin typeface="+mn-lt"/>
            </a:endParaRPr>
          </a:p>
          <a:p>
            <a:r>
              <a:rPr lang="en-GB" dirty="0">
                <a:latin typeface="+mn-lt"/>
              </a:rPr>
              <a:t>Why? Phishing emails are one of the most common ways hackers obtain personal information by tricking users into inadvertently handing over their login credentials to bank accounts, credit cards, and other accounts where they can harvest further information, make unauthorised purchases or even steal your identity. Phishing is when you get an email or a social media message that looks like it’s coming from a legitimate place such as a bank or social networking site. If you click on a link in the message, you are taken to a website that looks legitimate but could be run by criminals trying to trick you to sign in with your username and password so they can capture that information. Your best bet is not to click on the link but rather type the web address (such as you bank) into your browser window and go to the site that way.</a:t>
            </a:r>
          </a:p>
          <a:p>
            <a:endParaRPr lang="en-GB" dirty="0">
              <a:latin typeface="+mn-lt"/>
            </a:endParaRPr>
          </a:p>
          <a:p>
            <a:r>
              <a:rPr lang="en-GB" dirty="0">
                <a:latin typeface="+mn-lt"/>
              </a:rPr>
              <a:t>If you receive an email from an individual or source that you don't recognise, be careful. There is a an argument that says do not open it, if you do open it definitely avoid clicking any links or file attachments. </a:t>
            </a:r>
          </a:p>
          <a:p>
            <a:endParaRPr lang="en-GB" dirty="0">
              <a:latin typeface="+mn-lt"/>
            </a:endParaRPr>
          </a:p>
          <a:p>
            <a:r>
              <a:rPr lang="en-GB" dirty="0">
                <a:latin typeface="+mn-lt"/>
              </a:rPr>
              <a:t>You should delete emails from unknown sources. Watch out for files attached to e-mails, particularly those with an 'exe' extension-even if people you know sent them to you. Some files transport and distribute viruses and other programs that can permanently destroy files and damage computers. Finally, do not forward an e-mail if you are not completely sure that any attached files are safe.</a:t>
            </a:r>
          </a:p>
        </p:txBody>
      </p:sp>
      <p:sp>
        <p:nvSpPr>
          <p:cNvPr id="4" name="Slide Number Placeholder 3"/>
          <p:cNvSpPr>
            <a:spLocks noGrp="1"/>
          </p:cNvSpPr>
          <p:nvPr>
            <p:ph type="sldNum" sz="quarter" idx="5"/>
          </p:nvPr>
        </p:nvSpPr>
        <p:spPr/>
        <p:txBody>
          <a:bodyPr/>
          <a:lstStyle/>
          <a:p>
            <a:fld id="{CF6BFB53-6146-4C21-BF2E-F77C87A88339}" type="slidenum">
              <a:rPr lang="en-GB" smtClean="0"/>
              <a:t>11</a:t>
            </a:fld>
            <a:endParaRPr lang="en-GB"/>
          </a:p>
        </p:txBody>
      </p:sp>
    </p:spTree>
    <p:extLst>
      <p:ext uri="{BB962C8B-B14F-4D97-AF65-F5344CB8AC3E}">
        <p14:creationId xmlns:p14="http://schemas.microsoft.com/office/powerpoint/2010/main" val="9876929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 Use an encrypted email</a:t>
            </a:r>
          </a:p>
        </p:txBody>
      </p:sp>
      <p:sp>
        <p:nvSpPr>
          <p:cNvPr id="4" name="Slide Number Placeholder 3"/>
          <p:cNvSpPr>
            <a:spLocks noGrp="1"/>
          </p:cNvSpPr>
          <p:nvPr>
            <p:ph type="sldNum" sz="quarter" idx="5"/>
          </p:nvPr>
        </p:nvSpPr>
        <p:spPr/>
        <p:txBody>
          <a:bodyPr/>
          <a:lstStyle/>
          <a:p>
            <a:fld id="{CF6BFB53-6146-4C21-BF2E-F77C87A88339}" type="slidenum">
              <a:rPr lang="en-GB" smtClean="0"/>
              <a:t>12</a:t>
            </a:fld>
            <a:endParaRPr lang="en-GB"/>
          </a:p>
        </p:txBody>
      </p:sp>
    </p:spTree>
    <p:extLst>
      <p:ext uri="{BB962C8B-B14F-4D97-AF65-F5344CB8AC3E}">
        <p14:creationId xmlns:p14="http://schemas.microsoft.com/office/powerpoint/2010/main" val="1098393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 If your device is compromise, you won’t lose all of your data</a:t>
            </a:r>
          </a:p>
        </p:txBody>
      </p:sp>
      <p:sp>
        <p:nvSpPr>
          <p:cNvPr id="4" name="Slide Number Placeholder 3"/>
          <p:cNvSpPr>
            <a:spLocks noGrp="1"/>
          </p:cNvSpPr>
          <p:nvPr>
            <p:ph type="sldNum" sz="quarter" idx="5"/>
          </p:nvPr>
        </p:nvSpPr>
        <p:spPr/>
        <p:txBody>
          <a:bodyPr/>
          <a:lstStyle/>
          <a:p>
            <a:fld id="{CF6BFB53-6146-4C21-BF2E-F77C87A88339}" type="slidenum">
              <a:rPr lang="en-GB" smtClean="0"/>
              <a:t>13</a:t>
            </a:fld>
            <a:endParaRPr lang="en-GB"/>
          </a:p>
        </p:txBody>
      </p:sp>
    </p:spTree>
    <p:extLst>
      <p:ext uri="{BB962C8B-B14F-4D97-AF65-F5344CB8AC3E}">
        <p14:creationId xmlns:p14="http://schemas.microsoft.com/office/powerpoint/2010/main" val="8500313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  It prevents unauthorised access</a:t>
            </a:r>
          </a:p>
          <a:p>
            <a:endParaRPr lang="en-GB" dirty="0"/>
          </a:p>
        </p:txBody>
      </p:sp>
      <p:sp>
        <p:nvSpPr>
          <p:cNvPr id="4" name="Slide Number Placeholder 3"/>
          <p:cNvSpPr>
            <a:spLocks noGrp="1"/>
          </p:cNvSpPr>
          <p:nvPr>
            <p:ph type="sldNum" sz="quarter" idx="5"/>
          </p:nvPr>
        </p:nvSpPr>
        <p:spPr/>
        <p:txBody>
          <a:bodyPr/>
          <a:lstStyle/>
          <a:p>
            <a:fld id="{CF6BFB53-6146-4C21-BF2E-F77C87A88339}" type="slidenum">
              <a:rPr lang="en-GB" smtClean="0"/>
              <a:t>14</a:t>
            </a:fld>
            <a:endParaRPr lang="en-GB"/>
          </a:p>
        </p:txBody>
      </p:sp>
    </p:spTree>
    <p:extLst>
      <p:ext uri="{BB962C8B-B14F-4D97-AF65-F5344CB8AC3E}">
        <p14:creationId xmlns:p14="http://schemas.microsoft.com/office/powerpoint/2010/main" val="6955184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 Automatically install</a:t>
            </a:r>
          </a:p>
        </p:txBody>
      </p:sp>
      <p:sp>
        <p:nvSpPr>
          <p:cNvPr id="4" name="Slide Number Placeholder 3"/>
          <p:cNvSpPr>
            <a:spLocks noGrp="1"/>
          </p:cNvSpPr>
          <p:nvPr>
            <p:ph type="sldNum" sz="quarter" idx="5"/>
          </p:nvPr>
        </p:nvSpPr>
        <p:spPr/>
        <p:txBody>
          <a:bodyPr/>
          <a:lstStyle/>
          <a:p>
            <a:fld id="{CF6BFB53-6146-4C21-BF2E-F77C87A88339}" type="slidenum">
              <a:rPr lang="en-GB" smtClean="0"/>
              <a:t>15</a:t>
            </a:fld>
            <a:endParaRPr lang="en-GB"/>
          </a:p>
        </p:txBody>
      </p:sp>
    </p:spTree>
    <p:extLst>
      <p:ext uri="{BB962C8B-B14F-4D97-AF65-F5344CB8AC3E}">
        <p14:creationId xmlns:p14="http://schemas.microsoft.com/office/powerpoint/2010/main" val="11959899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 Uppercase and lowercase letters, numbers, and special characters</a:t>
            </a:r>
          </a:p>
          <a:p>
            <a:r>
              <a:rPr lang="en-GB" dirty="0"/>
              <a:t> </a:t>
            </a:r>
          </a:p>
        </p:txBody>
      </p:sp>
      <p:sp>
        <p:nvSpPr>
          <p:cNvPr id="4" name="Slide Number Placeholder 3"/>
          <p:cNvSpPr>
            <a:spLocks noGrp="1"/>
          </p:cNvSpPr>
          <p:nvPr>
            <p:ph type="sldNum" sz="quarter" idx="5"/>
          </p:nvPr>
        </p:nvSpPr>
        <p:spPr/>
        <p:txBody>
          <a:bodyPr/>
          <a:lstStyle/>
          <a:p>
            <a:fld id="{CF6BFB53-6146-4C21-BF2E-F77C87A88339}" type="slidenum">
              <a:rPr lang="en-GB" smtClean="0"/>
              <a:t>16</a:t>
            </a:fld>
            <a:endParaRPr lang="en-GB"/>
          </a:p>
        </p:txBody>
      </p:sp>
    </p:spTree>
    <p:extLst>
      <p:ext uri="{BB962C8B-B14F-4D97-AF65-F5344CB8AC3E}">
        <p14:creationId xmlns:p14="http://schemas.microsoft.com/office/powerpoint/2010/main" val="467558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Lead a discussion with the group – Ask the question - </a:t>
            </a:r>
            <a:r>
              <a:rPr lang="en-GB" sz="1200" dirty="0"/>
              <a:t>What should I do if I think my device has been compromised and my data has been breached?</a:t>
            </a:r>
          </a:p>
          <a:p>
            <a:endParaRPr lang="en-GB" dirty="0"/>
          </a:p>
        </p:txBody>
      </p:sp>
      <p:sp>
        <p:nvSpPr>
          <p:cNvPr id="4" name="Slide Number Placeholder 3"/>
          <p:cNvSpPr>
            <a:spLocks noGrp="1"/>
          </p:cNvSpPr>
          <p:nvPr>
            <p:ph type="sldNum" sz="quarter" idx="5"/>
          </p:nvPr>
        </p:nvSpPr>
        <p:spPr/>
        <p:txBody>
          <a:bodyPr/>
          <a:lstStyle/>
          <a:p>
            <a:fld id="{CF6BFB53-6146-4C21-BF2E-F77C87A88339}" type="slidenum">
              <a:rPr lang="en-GB" smtClean="0"/>
              <a:t>17</a:t>
            </a:fld>
            <a:endParaRPr lang="en-GB"/>
          </a:p>
        </p:txBody>
      </p:sp>
    </p:spTree>
    <p:extLst>
      <p:ext uri="{BB962C8B-B14F-4D97-AF65-F5344CB8AC3E}">
        <p14:creationId xmlns:p14="http://schemas.microsoft.com/office/powerpoint/2010/main" val="7830565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Put into small groups</a:t>
            </a: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groups are required to identify signs that may indicate their device or network has been compromised or hacked. Groups should record their answers on flipchart paper.</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Allow 10 minutes for the groups to complete this.</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Invite groups to feedback their ideas.  Each group should elect a spokesperson to deliver the feedback.</a:t>
            </a:r>
          </a:p>
          <a:p>
            <a:endParaRPr lang="en-GB" dirty="0"/>
          </a:p>
        </p:txBody>
      </p:sp>
      <p:sp>
        <p:nvSpPr>
          <p:cNvPr id="4" name="Slide Number Placeholder 3"/>
          <p:cNvSpPr>
            <a:spLocks noGrp="1"/>
          </p:cNvSpPr>
          <p:nvPr>
            <p:ph type="sldNum" sz="quarter" idx="5"/>
          </p:nvPr>
        </p:nvSpPr>
        <p:spPr/>
        <p:txBody>
          <a:bodyPr/>
          <a:lstStyle/>
          <a:p>
            <a:fld id="{CF6BFB53-6146-4C21-BF2E-F77C87A88339}" type="slidenum">
              <a:rPr lang="en-GB" smtClean="0"/>
              <a:t>18</a:t>
            </a:fld>
            <a:endParaRPr lang="en-GB"/>
          </a:p>
        </p:txBody>
      </p:sp>
    </p:spTree>
    <p:extLst>
      <p:ext uri="{BB962C8B-B14F-4D97-AF65-F5344CB8AC3E}">
        <p14:creationId xmlns:p14="http://schemas.microsoft.com/office/powerpoint/2010/main" val="3716323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many possible indications that an account has been hacked, your identity stolen, or your data breached in some other way. Educate yourself on the warning signs of a potential breach and create positive habits for monitoring your personal data security to identify potential attacks or breaches before they escalate to devastation.</a:t>
            </a:r>
          </a:p>
          <a:p>
            <a:endParaRPr lang="en-GB" dirty="0"/>
          </a:p>
          <a:p>
            <a:pPr marL="171450" indent="-171450">
              <a:buFont typeface="Arial" panose="020B0604020202020204" pitchFamily="34" charset="0"/>
              <a:buChar char="•"/>
            </a:pPr>
            <a:r>
              <a:rPr lang="en-GB" sz="1200" dirty="0"/>
              <a:t>Frequent pop-up windows, especially the ones that encourage you to visit unusual sites, or download antivirus or other software</a:t>
            </a:r>
          </a:p>
          <a:p>
            <a:pPr marL="171450" indent="-171450">
              <a:buFont typeface="Arial" panose="020B0604020202020204" pitchFamily="34" charset="0"/>
              <a:buChar char="•"/>
            </a:pPr>
            <a:r>
              <a:rPr lang="en-GB" sz="1200" dirty="0"/>
              <a:t>Changes to your home page</a:t>
            </a:r>
          </a:p>
          <a:p>
            <a:pPr marL="171450" indent="-171450">
              <a:buFont typeface="Arial" panose="020B0604020202020204" pitchFamily="34" charset="0"/>
              <a:buChar char="•"/>
            </a:pPr>
            <a:r>
              <a:rPr lang="en-GB" sz="1200" dirty="0"/>
              <a:t>Mass emails being sent from your email account</a:t>
            </a:r>
          </a:p>
          <a:p>
            <a:pPr marL="171450" indent="-171450">
              <a:buFont typeface="Arial" panose="020B0604020202020204" pitchFamily="34" charset="0"/>
              <a:buChar char="•"/>
            </a:pPr>
            <a:r>
              <a:rPr lang="en-GB" sz="1200" dirty="0"/>
              <a:t>Frequent crashes or unusually slow computer performance or displays repeated error messages</a:t>
            </a:r>
          </a:p>
          <a:p>
            <a:pPr marL="171450" indent="-171450">
              <a:buFont typeface="Arial" panose="020B0604020202020204" pitchFamily="34" charset="0"/>
              <a:buChar char="•"/>
            </a:pPr>
            <a:r>
              <a:rPr lang="en-GB" sz="1200" dirty="0"/>
              <a:t>Unknown programs that start-up when you start your computer</a:t>
            </a:r>
          </a:p>
          <a:p>
            <a:pPr marL="171450" indent="-171450">
              <a:buFont typeface="Arial" panose="020B0604020202020204" pitchFamily="34" charset="0"/>
              <a:buChar char="•"/>
            </a:pPr>
            <a:r>
              <a:rPr lang="en-GB" sz="1200" dirty="0"/>
              <a:t>Programmes automatically connecting to the Internet</a:t>
            </a:r>
          </a:p>
          <a:p>
            <a:pPr marL="171450" indent="-171450">
              <a:buFont typeface="Arial" panose="020B0604020202020204" pitchFamily="34" charset="0"/>
              <a:buChar char="•"/>
            </a:pPr>
            <a:r>
              <a:rPr lang="en-GB" sz="1200" dirty="0"/>
              <a:t>Unusual activities like password changes</a:t>
            </a:r>
          </a:p>
          <a:p>
            <a:pPr marL="171450" indent="-171450">
              <a:buFont typeface="Arial" panose="020B0604020202020204" pitchFamily="34" charset="0"/>
              <a:buChar char="•"/>
            </a:pPr>
            <a:r>
              <a:rPr lang="en-GB" sz="1400" b="0" i="0" dirty="0">
                <a:solidFill>
                  <a:srgbClr val="545454"/>
                </a:solidFill>
                <a:effectLst/>
                <a:latin typeface="Helvetica" panose="020B0604020202020204" pitchFamily="34" charset="0"/>
              </a:rPr>
              <a:t>Your computer won't shut down or restart when you tell it to</a:t>
            </a:r>
            <a:endParaRPr lang="en-GB" sz="1050" dirty="0"/>
          </a:p>
          <a:p>
            <a:pPr marL="171450" indent="-171450">
              <a:buFont typeface="Arial" panose="020B0604020202020204" pitchFamily="34" charset="0"/>
              <a:buChar char="•"/>
            </a:pPr>
            <a:r>
              <a:rPr lang="en-GB" dirty="0"/>
              <a:t>Your computer's settings have changed drastically without your input</a:t>
            </a:r>
          </a:p>
          <a:p>
            <a:pPr marL="171450" indent="-171450">
              <a:buFont typeface="Arial" panose="020B0604020202020204" pitchFamily="34" charset="0"/>
              <a:buChar char="•"/>
            </a:pPr>
            <a:r>
              <a:rPr lang="en-GB" dirty="0"/>
              <a:t>Some websites that you visit have inappropriate adds, or advertisements appear on websites that you don't expect them to be on, such as government websites</a:t>
            </a:r>
          </a:p>
          <a:p>
            <a:pPr marL="171450" indent="-171450">
              <a:buFont typeface="Arial" panose="020B0604020202020204" pitchFamily="34" charset="0"/>
              <a:buChar char="•"/>
            </a:pPr>
            <a:r>
              <a:rPr lang="en-GB" dirty="0"/>
              <a:t>You cannot remove unwanted software</a:t>
            </a:r>
          </a:p>
          <a:p>
            <a:pPr marL="171450" indent="-171450">
              <a:buFont typeface="Arial" panose="020B0604020202020204" pitchFamily="34" charset="0"/>
              <a:buChar char="•"/>
            </a:pPr>
            <a:r>
              <a:rPr lang="en-GB" dirty="0"/>
              <a:t>External devices (such as cameras, microphones, or GPS devices) seem to be powered on even when you are not using it</a:t>
            </a:r>
          </a:p>
          <a:p>
            <a:pPr marL="171450" indent="-171450">
              <a:buFont typeface="Arial" panose="020B0604020202020204" pitchFamily="34" charset="0"/>
              <a:buChar char="•"/>
            </a:pPr>
            <a:r>
              <a:rPr lang="en-GB" dirty="0"/>
              <a:t>Browser toolbars which you didn't add appear</a:t>
            </a:r>
          </a:p>
          <a:p>
            <a:pPr marL="171450" indent="-171450">
              <a:buFont typeface="Arial" panose="020B0604020202020204" pitchFamily="34" charset="0"/>
              <a:buChar char="•"/>
            </a:pPr>
            <a:r>
              <a:rPr lang="en-GB" dirty="0"/>
              <a:t>Your laptop battery drains faster than it should</a:t>
            </a:r>
          </a:p>
        </p:txBody>
      </p:sp>
      <p:sp>
        <p:nvSpPr>
          <p:cNvPr id="4" name="Slide Number Placeholder 3"/>
          <p:cNvSpPr>
            <a:spLocks noGrp="1"/>
          </p:cNvSpPr>
          <p:nvPr>
            <p:ph type="sldNum" sz="quarter" idx="5"/>
          </p:nvPr>
        </p:nvSpPr>
        <p:spPr/>
        <p:txBody>
          <a:bodyPr/>
          <a:lstStyle/>
          <a:p>
            <a:fld id="{CF6BFB53-6146-4C21-BF2E-F77C87A88339}" type="slidenum">
              <a:rPr lang="en-GB" smtClean="0"/>
              <a:t>19</a:t>
            </a:fld>
            <a:endParaRPr lang="en-GB"/>
          </a:p>
        </p:txBody>
      </p:sp>
    </p:spTree>
    <p:extLst>
      <p:ext uri="{BB962C8B-B14F-4D97-AF65-F5344CB8AC3E}">
        <p14:creationId xmlns:p14="http://schemas.microsoft.com/office/powerpoint/2010/main" val="35883984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Ask the group to suggest what they should do in the event of a data breach, compromised account or hacked device. Once the group have exhausted their suggestions share the preprepared answers, explain and discuss.</a:t>
            </a:r>
          </a:p>
          <a:p>
            <a:endParaRPr lang="en-GB" b="1" dirty="0"/>
          </a:p>
          <a:p>
            <a:r>
              <a:rPr lang="en-GB" b="1" dirty="0"/>
              <a:t>Change your passwords </a:t>
            </a:r>
            <a:r>
              <a:rPr lang="en-GB" dirty="0"/>
              <a:t>– this applies if it is your device or account that has been compromised or if it is the account of a service provider that has been compromised</a:t>
            </a:r>
          </a:p>
          <a:p>
            <a:endParaRPr lang="en-GB" dirty="0"/>
          </a:p>
          <a:p>
            <a:r>
              <a:rPr lang="en-GB" b="1" dirty="0"/>
              <a:t>Verify that a breach has actually occurred </a:t>
            </a:r>
            <a:r>
              <a:rPr lang="en-GB" dirty="0"/>
              <a:t>- There are many opportunists who use the threat of a data breach to trick unassuming consumers into actually handing over their passwords and other information when a data breach hasn't actually occurred. Before responding to any requests to update your login info through a link sent to you in an email, visit the company's website by typing the URL into your address bar and confirming the breach occurred, or call the company to verify the information.</a:t>
            </a:r>
          </a:p>
          <a:p>
            <a:endParaRPr lang="en-GB" dirty="0"/>
          </a:p>
          <a:p>
            <a:r>
              <a:rPr lang="en-GB" b="1" dirty="0"/>
              <a:t>Regain control over your compromised accounts </a:t>
            </a:r>
            <a:r>
              <a:rPr lang="en-GB" dirty="0"/>
              <a:t>– Generally speaking, if one account has been hacked your data is no longer secure on other accounts using the same login information, particularly if you use the same password for multiple services. Regaining control of a hacked email account can be tougher. You will have to contact the email provider and prove that you're the true account holder. If the hacker has changed your password you can't use your regular email to contact the provider. It's important to have more than one email address, and make each the alternate contact address for the other. </a:t>
            </a:r>
          </a:p>
          <a:p>
            <a:endParaRPr lang="en-GB" dirty="0"/>
          </a:p>
          <a:p>
            <a:r>
              <a:rPr lang="en-GB" b="1" dirty="0"/>
              <a:t>Find out precisely why the breach or hack occurred </a:t>
            </a:r>
            <a:r>
              <a:rPr lang="en-GB" dirty="0"/>
              <a:t>- If your account has been hacked, your data lost, or device stolen, consider it a learning opportunity. Find out exactly what went wrong and how you could have protected your data by taking better precautions</a:t>
            </a:r>
          </a:p>
        </p:txBody>
      </p:sp>
      <p:sp>
        <p:nvSpPr>
          <p:cNvPr id="4" name="Slide Number Placeholder 3"/>
          <p:cNvSpPr>
            <a:spLocks noGrp="1"/>
          </p:cNvSpPr>
          <p:nvPr>
            <p:ph type="sldNum" sz="quarter" idx="5"/>
          </p:nvPr>
        </p:nvSpPr>
        <p:spPr/>
        <p:txBody>
          <a:bodyPr/>
          <a:lstStyle/>
          <a:p>
            <a:fld id="{CF6BFB53-6146-4C21-BF2E-F77C87A88339}" type="slidenum">
              <a:rPr lang="en-GB" smtClean="0"/>
              <a:t>20</a:t>
            </a:fld>
            <a:endParaRPr lang="en-GB"/>
          </a:p>
        </p:txBody>
      </p:sp>
    </p:spTree>
    <p:extLst>
      <p:ext uri="{BB962C8B-B14F-4D97-AF65-F5344CB8AC3E}">
        <p14:creationId xmlns:p14="http://schemas.microsoft.com/office/powerpoint/2010/main" val="1392343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Ask the group to suggest potential threats to devices and data when using the internet. Record answers on whiteboard or flipchart. Once suggestions have been exhausted share the preprepared answers on the slide.</a:t>
            </a:r>
          </a:p>
          <a:p>
            <a:endParaRPr lang="en-GB" dirty="0"/>
          </a:p>
          <a:p>
            <a:r>
              <a:rPr lang="en-GB" dirty="0"/>
              <a:t>Explain to the group, that w</a:t>
            </a:r>
            <a:r>
              <a:rPr lang="en-GB" b="0" i="0" dirty="0">
                <a:solidFill>
                  <a:srgbClr val="7E7E7E"/>
                </a:solidFill>
                <a:effectLst/>
                <a:latin typeface="Rubik"/>
              </a:rPr>
              <a:t>hile the internet is a fantastic place for information and communication, there are many malicious threats that you have to be wary of and try to avoid while you are using it. A</a:t>
            </a:r>
            <a:r>
              <a:rPr lang="en-GB" dirty="0"/>
              <a:t>s the internet has evolved so has the number of threats to our online safety. There are now many threats that expose the vulnerabilities and weaknesses of computers and smart technology to steal sensitive data from individuals and organisations, much of the time we are unaware this is even happening, until it is too late.</a:t>
            </a:r>
          </a:p>
          <a:p>
            <a:endParaRPr lang="en-GB" b="0" i="0" dirty="0">
              <a:solidFill>
                <a:srgbClr val="7E7E7E"/>
              </a:solidFill>
              <a:effectLst/>
              <a:latin typeface="Rubik"/>
            </a:endParaRPr>
          </a:p>
          <a:p>
            <a:r>
              <a:rPr lang="en-GB" dirty="0"/>
              <a:t>The list on the slide are the top 10 threats that may be encountered when using the internet.</a:t>
            </a:r>
          </a:p>
          <a:p>
            <a:endParaRPr lang="en-GB" dirty="0"/>
          </a:p>
          <a:p>
            <a:r>
              <a:rPr lang="en-GB" dirty="0"/>
              <a:t>Adapted from: https://luminet.co.uk/top-10-common-internet-threats/</a:t>
            </a:r>
          </a:p>
        </p:txBody>
      </p:sp>
      <p:sp>
        <p:nvSpPr>
          <p:cNvPr id="4" name="Slide Number Placeholder 3"/>
          <p:cNvSpPr>
            <a:spLocks noGrp="1"/>
          </p:cNvSpPr>
          <p:nvPr>
            <p:ph type="sldNum" sz="quarter" idx="5"/>
          </p:nvPr>
        </p:nvSpPr>
        <p:spPr/>
        <p:txBody>
          <a:bodyPr/>
          <a:lstStyle/>
          <a:p>
            <a:fld id="{CF6BFB53-6146-4C21-BF2E-F77C87A88339}" type="slidenum">
              <a:rPr lang="en-GB" smtClean="0"/>
              <a:t>3</a:t>
            </a:fld>
            <a:endParaRPr lang="en-GB"/>
          </a:p>
        </p:txBody>
      </p:sp>
    </p:spTree>
    <p:extLst>
      <p:ext uri="{BB962C8B-B14F-4D97-AF65-F5344CB8AC3E}">
        <p14:creationId xmlns:p14="http://schemas.microsoft.com/office/powerpoint/2010/main" val="32577970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the group to suggest what they think a privacy policy is?</a:t>
            </a:r>
          </a:p>
          <a:p>
            <a:endParaRPr lang="en-GB" dirty="0"/>
          </a:p>
          <a:p>
            <a:r>
              <a:rPr lang="en-GB" dirty="0"/>
              <a:t>Once they have made some suggestions explain that a privacy policy is </a:t>
            </a:r>
            <a:r>
              <a:rPr lang="en-GB" b="0" i="0" dirty="0">
                <a:solidFill>
                  <a:srgbClr val="333333"/>
                </a:solidFill>
                <a:effectLst/>
                <a:latin typeface="Roboto" panose="02000000000000000000" pitchFamily="2" charset="0"/>
              </a:rPr>
              <a:t>a document contained on a website that explains how a website or organisation will collect, store, protect, and utilise personal information provided by its users.</a:t>
            </a:r>
          </a:p>
          <a:p>
            <a:endParaRPr lang="en-GB" b="0" i="0" dirty="0">
              <a:solidFill>
                <a:srgbClr val="333333"/>
              </a:solidFill>
              <a:effectLst/>
              <a:latin typeface="Roboto" panose="02000000000000000000" pitchFamily="2" charset="0"/>
            </a:endParaRPr>
          </a:p>
          <a:p>
            <a:r>
              <a:rPr lang="en-GB" dirty="0"/>
              <a:t>The exact definition of personal information will vary depending on the piece of legislation but generally the following elements would expect to be included:</a:t>
            </a:r>
          </a:p>
          <a:p>
            <a:endParaRPr lang="en-GB" dirty="0"/>
          </a:p>
          <a:p>
            <a:pPr marL="171450" indent="-171450">
              <a:buFont typeface="Arial" panose="020B0604020202020204" pitchFamily="34" charset="0"/>
              <a:buChar char="•"/>
            </a:pPr>
            <a:r>
              <a:rPr lang="en-GB" dirty="0"/>
              <a:t>Names</a:t>
            </a:r>
          </a:p>
          <a:p>
            <a:pPr marL="171450" indent="-171450">
              <a:buFont typeface="Arial" panose="020B0604020202020204" pitchFamily="34" charset="0"/>
              <a:buChar char="•"/>
            </a:pPr>
            <a:r>
              <a:rPr lang="en-GB" dirty="0"/>
              <a:t>Dates of birth</a:t>
            </a:r>
          </a:p>
          <a:p>
            <a:pPr marL="171450" indent="-171450">
              <a:buFont typeface="Arial" panose="020B0604020202020204" pitchFamily="34" charset="0"/>
              <a:buChar char="•"/>
            </a:pPr>
            <a:r>
              <a:rPr lang="en-GB" dirty="0"/>
              <a:t>Addresses (postal and email)</a:t>
            </a:r>
          </a:p>
          <a:p>
            <a:pPr marL="171450" indent="-171450">
              <a:buFont typeface="Arial" panose="020B0604020202020204" pitchFamily="34" charset="0"/>
              <a:buChar char="•"/>
            </a:pPr>
            <a:r>
              <a:rPr lang="en-GB" dirty="0"/>
              <a:t>Phone numbers</a:t>
            </a:r>
          </a:p>
          <a:p>
            <a:pPr marL="171450" indent="-171450">
              <a:buFont typeface="Arial" panose="020B0604020202020204" pitchFamily="34" charset="0"/>
              <a:buChar char="•"/>
            </a:pPr>
            <a:r>
              <a:rPr lang="en-GB" dirty="0"/>
              <a:t>Payment details (bank and credit card numbers)</a:t>
            </a:r>
          </a:p>
          <a:p>
            <a:pPr marL="171450" indent="-171450">
              <a:buFont typeface="Arial" panose="020B0604020202020204" pitchFamily="34" charset="0"/>
              <a:buChar char="•"/>
            </a:pPr>
            <a:r>
              <a:rPr lang="en-GB" dirty="0"/>
              <a:t>Location (IP address, geo-localisation)</a:t>
            </a:r>
          </a:p>
          <a:p>
            <a:pPr marL="171450" indent="-171450">
              <a:buFont typeface="Arial" panose="020B0604020202020204" pitchFamily="34" charset="0"/>
              <a:buChar char="•"/>
            </a:pPr>
            <a:r>
              <a:rPr lang="en-GB" dirty="0"/>
              <a:t>Social security numbers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solidFill>
                  <a:srgbClr val="464855"/>
                </a:solidFill>
                <a:effectLst/>
                <a:latin typeface="Helvetica Neue"/>
              </a:rPr>
              <a:t>Details of physical appearance (height, weight, hair colour)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solidFill>
                  <a:srgbClr val="464855"/>
                </a:solidFill>
                <a:effectLst/>
                <a:latin typeface="Helvetica Neue"/>
              </a:rPr>
              <a:t>Any other information stored online that may identify an individual</a:t>
            </a:r>
          </a:p>
          <a:p>
            <a:endParaRPr lang="en-GB" dirty="0"/>
          </a:p>
          <a:p>
            <a:r>
              <a:rPr lang="en-GB" dirty="0"/>
              <a:t>In addition to outlining how the company will use the information, it also includes how it will meet its legal obligations and how those sharing their data can seek recourse should the company fail to meet those responsibilities.</a:t>
            </a:r>
          </a:p>
          <a:p>
            <a:endParaRPr lang="en-GB" dirty="0"/>
          </a:p>
          <a:p>
            <a:r>
              <a:rPr lang="en-GB" dirty="0"/>
              <a:t>By law, any business that collects personal information from users is required to have a privacy policy in place. This applies to most countries and particularly in the European Union which has very strict privacy laws, underpinned by General Data Protection Regulation (GDPR). </a:t>
            </a:r>
          </a:p>
        </p:txBody>
      </p:sp>
      <p:sp>
        <p:nvSpPr>
          <p:cNvPr id="4" name="Slide Number Placeholder 3"/>
          <p:cNvSpPr>
            <a:spLocks noGrp="1"/>
          </p:cNvSpPr>
          <p:nvPr>
            <p:ph type="sldNum" sz="quarter" idx="5"/>
          </p:nvPr>
        </p:nvSpPr>
        <p:spPr/>
        <p:txBody>
          <a:bodyPr/>
          <a:lstStyle/>
          <a:p>
            <a:fld id="{CF6BFB53-6146-4C21-BF2E-F77C87A88339}" type="slidenum">
              <a:rPr lang="en-GB" smtClean="0"/>
              <a:t>21</a:t>
            </a:fld>
            <a:endParaRPr lang="en-GB"/>
          </a:p>
        </p:txBody>
      </p:sp>
    </p:spTree>
    <p:extLst>
      <p:ext uri="{BB962C8B-B14F-4D97-AF65-F5344CB8AC3E}">
        <p14:creationId xmlns:p14="http://schemas.microsoft.com/office/powerpoint/2010/main" val="3530744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be found GDPR compliant a privacy policy must contain some very specific elements. Unlike some other privacy laws, GDPR is actively being enforced and the stakes are high for businesses that choose not to comply. There are large fines in the millions of Euros, Pounds or Dollars (depending on where you are in the world).</a:t>
            </a:r>
          </a:p>
          <a:p>
            <a:endParaRPr lang="en-GB" dirty="0"/>
          </a:p>
          <a:p>
            <a:r>
              <a:rPr lang="en-GB" dirty="0"/>
              <a:t>Privacy policy requirements are framed by the guidance provided in Article 12 of the GDPR. Communications about data processing must be:</a:t>
            </a:r>
          </a:p>
          <a:p>
            <a:endParaRPr lang="en-GB" dirty="0"/>
          </a:p>
          <a:p>
            <a:pPr marL="171450" indent="-171450">
              <a:buFont typeface="Arial" panose="020B0604020202020204" pitchFamily="34" charset="0"/>
              <a:buChar char="•"/>
            </a:pPr>
            <a:r>
              <a:rPr lang="en-GB" dirty="0"/>
              <a:t>Concise</a:t>
            </a:r>
          </a:p>
          <a:p>
            <a:pPr marL="171450" indent="-171450">
              <a:buFont typeface="Arial" panose="020B0604020202020204" pitchFamily="34" charset="0"/>
              <a:buChar char="•"/>
            </a:pPr>
            <a:r>
              <a:rPr lang="en-GB" dirty="0"/>
              <a:t>Transparent</a:t>
            </a:r>
          </a:p>
          <a:p>
            <a:pPr marL="171450" indent="-171450">
              <a:buFont typeface="Arial" panose="020B0604020202020204" pitchFamily="34" charset="0"/>
              <a:buChar char="•"/>
            </a:pPr>
            <a:r>
              <a:rPr lang="en-GB" dirty="0"/>
              <a:t>Intelligible using clear and plain language</a:t>
            </a:r>
          </a:p>
          <a:p>
            <a:pPr marL="171450" indent="-171450">
              <a:buFont typeface="Arial" panose="020B0604020202020204" pitchFamily="34" charset="0"/>
              <a:buChar char="•"/>
            </a:pPr>
            <a:r>
              <a:rPr lang="en-GB" dirty="0"/>
              <a:t>Easily accessible</a:t>
            </a:r>
          </a:p>
          <a:p>
            <a:pPr marL="171450" indent="-171450">
              <a:buFont typeface="Arial" panose="020B0604020202020204" pitchFamily="34" charset="0"/>
              <a:buChar char="•"/>
            </a:pPr>
            <a:r>
              <a:rPr lang="en-GB" dirty="0"/>
              <a:t>Free of Charge</a:t>
            </a:r>
          </a:p>
          <a:p>
            <a:endParaRPr lang="en-GB" dirty="0"/>
          </a:p>
          <a:p>
            <a:r>
              <a:rPr lang="en-GB" dirty="0"/>
              <a:t>Privacy policies need to avoid heavy legalese and jargon while covering all aspects of a businesses data collection, processing, and use. They must also be easy for users to find.</a:t>
            </a:r>
          </a:p>
        </p:txBody>
      </p:sp>
      <p:sp>
        <p:nvSpPr>
          <p:cNvPr id="4" name="Slide Number Placeholder 3"/>
          <p:cNvSpPr>
            <a:spLocks noGrp="1"/>
          </p:cNvSpPr>
          <p:nvPr>
            <p:ph type="sldNum" sz="quarter" idx="5"/>
          </p:nvPr>
        </p:nvSpPr>
        <p:spPr/>
        <p:txBody>
          <a:bodyPr/>
          <a:lstStyle/>
          <a:p>
            <a:fld id="{CF6BFB53-6146-4C21-BF2E-F77C87A88339}" type="slidenum">
              <a:rPr lang="en-GB" smtClean="0"/>
              <a:t>22</a:t>
            </a:fld>
            <a:endParaRPr lang="en-GB"/>
          </a:p>
        </p:txBody>
      </p:sp>
    </p:spTree>
    <p:extLst>
      <p:ext uri="{BB962C8B-B14F-4D97-AF65-F5344CB8AC3E}">
        <p14:creationId xmlns:p14="http://schemas.microsoft.com/office/powerpoint/2010/main" val="2486291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Ask the group to suggest why they think privacy policies are important to businesses?</a:t>
            </a: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Record answers on flipchart or whiteboard, then summarise preprepared answers.</a:t>
            </a:r>
          </a:p>
          <a:p>
            <a:endParaRPr lang="en-GB" sz="1800" dirty="0">
              <a:effectLst/>
              <a:latin typeface="Calibri" panose="020F0502020204030204" pitchFamily="34" charset="0"/>
              <a:cs typeface="Times New Roman" panose="02020603050405020304" pitchFamily="18" charset="0"/>
            </a:endParaRPr>
          </a:p>
          <a:p>
            <a:r>
              <a:rPr lang="en-GB" sz="1800" b="1" dirty="0">
                <a:effectLst/>
                <a:latin typeface="Calibri" panose="020F0502020204030204" pitchFamily="34" charset="0"/>
                <a:cs typeface="Times New Roman" panose="02020603050405020304" pitchFamily="18" charset="0"/>
              </a:rPr>
              <a:t>It is a legal requirement </a:t>
            </a:r>
            <a:r>
              <a:rPr lang="en-GB" sz="1800" dirty="0">
                <a:effectLst/>
                <a:latin typeface="Calibri" panose="020F0502020204030204" pitchFamily="34" charset="0"/>
                <a:cs typeface="Times New Roman" panose="02020603050405020304" pitchFamily="18" charset="0"/>
              </a:rPr>
              <a:t>- Almost all countries around the world have data privacy laws. They require that you protect and process personal information with due care. If businesses do not comply with the law there are large fines</a:t>
            </a:r>
          </a:p>
          <a:p>
            <a:endParaRPr lang="en-GB" sz="1800" dirty="0">
              <a:effectLst/>
              <a:latin typeface="Calibri" panose="020F0502020204030204" pitchFamily="34" charset="0"/>
              <a:cs typeface="Times New Roman" panose="02020603050405020304" pitchFamily="18" charset="0"/>
            </a:endParaRPr>
          </a:p>
          <a:p>
            <a:r>
              <a:rPr lang="en-GB" sz="1800" b="1" dirty="0">
                <a:effectLst/>
                <a:latin typeface="Calibri" panose="020F0502020204030204" pitchFamily="34" charset="0"/>
                <a:cs typeface="Times New Roman" panose="02020603050405020304" pitchFamily="18" charset="0"/>
              </a:rPr>
              <a:t>To build trust </a:t>
            </a:r>
            <a:r>
              <a:rPr lang="en-GB" sz="1800" dirty="0">
                <a:effectLst/>
                <a:latin typeface="Calibri" panose="020F0502020204030204" pitchFamily="34" charset="0"/>
                <a:cs typeface="Times New Roman" panose="02020603050405020304" pitchFamily="18" charset="0"/>
              </a:rPr>
              <a:t>- Being transparent with users is possibly the most important moral reason. Privacy policies provide customers with a clear picture of why and how you process their personal data which gives them greater security</a:t>
            </a:r>
          </a:p>
          <a:p>
            <a:endParaRPr lang="en-GB" sz="1800" dirty="0">
              <a:effectLst/>
              <a:latin typeface="Calibri" panose="020F0502020204030204" pitchFamily="34" charset="0"/>
              <a:cs typeface="Times New Roman" panose="02020603050405020304" pitchFamily="18" charset="0"/>
            </a:endParaRPr>
          </a:p>
          <a:p>
            <a:r>
              <a:rPr lang="en-GB" b="1" dirty="0"/>
              <a:t>Third parties require them </a:t>
            </a:r>
            <a:r>
              <a:rPr lang="en-GB" dirty="0"/>
              <a:t>– In addition to government legislation, a condition of use for companies like Google or Apple include the requirement to have a privacy policy before you can submit content using their platforms.</a:t>
            </a:r>
          </a:p>
          <a:p>
            <a:endParaRPr lang="en-GB" dirty="0"/>
          </a:p>
          <a:p>
            <a:r>
              <a:rPr lang="en-GB" b="1" dirty="0"/>
              <a:t>To avoid time consuming and expensive legal battles </a:t>
            </a:r>
            <a:r>
              <a:rPr lang="en-GB" dirty="0"/>
              <a:t>- Whether you own an online website, write a blog, run a mobile app you should protect yourself from potential lawsuits and fines. Large organisations such as Snap Chat, Delta Airlines and Google are among examples of many business and corporations which have suffered due to the fact that they had a few mistakes in their Privacy Policy.</a:t>
            </a:r>
          </a:p>
          <a:p>
            <a:endParaRPr lang="en-GB" dirty="0"/>
          </a:p>
          <a:p>
            <a:r>
              <a:rPr lang="en-GB" b="1" dirty="0"/>
              <a:t>To make more profit and money </a:t>
            </a:r>
            <a:r>
              <a:rPr lang="en-GB" dirty="0"/>
              <a:t>- Staying on the safe side and providing users with what would make them feel secure and protected, automatically increases a businesses assets. Research has shown that businesses that are honest and upfront with users have discovered that many more of them will do what you want them to do. </a:t>
            </a:r>
          </a:p>
          <a:p>
            <a:endParaRPr lang="en-GB" dirty="0"/>
          </a:p>
          <a:p>
            <a:r>
              <a:rPr lang="en-GB" b="1" dirty="0"/>
              <a:t>To keep what you earn </a:t>
            </a:r>
            <a:r>
              <a:rPr lang="en-GB" dirty="0"/>
              <a:t>– There are substantial fines being enforced by the EU and US Federal trade commission for not having an active Privacy Policy</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To protect the business </a:t>
            </a:r>
            <a:r>
              <a:rPr lang="en-GB" b="0" dirty="0"/>
              <a:t>– Essentially there is too much risk without a privacy policy. </a:t>
            </a:r>
            <a:r>
              <a:rPr lang="en-GB" dirty="0"/>
              <a:t>It is important for all businesses to have an experienced legal professional who specialises in Internet legislation to draft a privacy policy. Some small businesses take a copy and paste approach which saves time and money in the short term but in the event of a claim </a:t>
            </a:r>
            <a:r>
              <a:rPr lang="en-GB" b="0" i="0" dirty="0">
                <a:solidFill>
                  <a:srgbClr val="6A7277"/>
                </a:solidFill>
                <a:effectLst/>
                <a:latin typeface="roboto" panose="02000000000000000000" pitchFamily="2" charset="0"/>
              </a:rPr>
              <a:t>will end up costing significantly more than having a privacy policy, crafted by a legal professional.</a:t>
            </a: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CF6BFB53-6146-4C21-BF2E-F77C87A88339}" type="slidenum">
              <a:rPr lang="en-GB" smtClean="0"/>
              <a:t>23</a:t>
            </a:fld>
            <a:endParaRPr lang="en-GB"/>
          </a:p>
        </p:txBody>
      </p:sp>
    </p:spTree>
    <p:extLst>
      <p:ext uri="{BB962C8B-B14F-4D97-AF65-F5344CB8AC3E}">
        <p14:creationId xmlns:p14="http://schemas.microsoft.com/office/powerpoint/2010/main" val="1240137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Recap the session</a:t>
            </a:r>
          </a:p>
          <a:p>
            <a:endParaRPr lang="en-GB" dirty="0"/>
          </a:p>
          <a:p>
            <a:r>
              <a:rPr lang="en-GB" dirty="0"/>
              <a:t>Allow participants the opportunity to ask questions</a:t>
            </a:r>
          </a:p>
          <a:p>
            <a:endParaRPr lang="en-GB" dirty="0"/>
          </a:p>
          <a:p>
            <a:r>
              <a:rPr lang="en-GB" dirty="0"/>
              <a:t>Close the session.</a:t>
            </a:r>
          </a:p>
        </p:txBody>
      </p:sp>
      <p:sp>
        <p:nvSpPr>
          <p:cNvPr id="4" name="Slide Number Placeholder 3"/>
          <p:cNvSpPr>
            <a:spLocks noGrp="1"/>
          </p:cNvSpPr>
          <p:nvPr>
            <p:ph type="sldNum" sz="quarter" idx="5"/>
          </p:nvPr>
        </p:nvSpPr>
        <p:spPr/>
        <p:txBody>
          <a:bodyPr/>
          <a:lstStyle/>
          <a:p>
            <a:fld id="{CF6BFB53-6146-4C21-BF2E-F77C87A88339}" type="slidenum">
              <a:rPr lang="en-GB" smtClean="0"/>
              <a:t>24</a:t>
            </a:fld>
            <a:endParaRPr lang="en-GB"/>
          </a:p>
        </p:txBody>
      </p:sp>
    </p:spTree>
    <p:extLst>
      <p:ext uri="{BB962C8B-B14F-4D97-AF65-F5344CB8AC3E}">
        <p14:creationId xmlns:p14="http://schemas.microsoft.com/office/powerpoint/2010/main" val="2231848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Issues participants with the ‘top 10 online threats’ resource sheet.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Participants are required to match the online threat title to the correct definition. They can either match the definition to the title by drawing lines or they can match the numbers with the requisite letters.</a:t>
            </a:r>
          </a:p>
          <a:p>
            <a:endParaRPr lang="en-GB" dirty="0"/>
          </a:p>
        </p:txBody>
      </p:sp>
      <p:sp>
        <p:nvSpPr>
          <p:cNvPr id="4" name="Slide Number Placeholder 3"/>
          <p:cNvSpPr>
            <a:spLocks noGrp="1"/>
          </p:cNvSpPr>
          <p:nvPr>
            <p:ph type="sldNum" sz="quarter" idx="5"/>
          </p:nvPr>
        </p:nvSpPr>
        <p:spPr/>
        <p:txBody>
          <a:bodyPr/>
          <a:lstStyle/>
          <a:p>
            <a:fld id="{CF6BFB53-6146-4C21-BF2E-F77C87A88339}" type="slidenum">
              <a:rPr lang="en-GB" smtClean="0"/>
              <a:t>4</a:t>
            </a:fld>
            <a:endParaRPr lang="en-GB"/>
          </a:p>
        </p:txBody>
      </p:sp>
    </p:spTree>
    <p:extLst>
      <p:ext uri="{BB962C8B-B14F-4D97-AF65-F5344CB8AC3E}">
        <p14:creationId xmlns:p14="http://schemas.microsoft.com/office/powerpoint/2010/main" val="3495155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Share the correct answers with the group and ask how well people did. Were there any answers that people really struggled with?</a:t>
            </a:r>
          </a:p>
        </p:txBody>
      </p:sp>
      <p:sp>
        <p:nvSpPr>
          <p:cNvPr id="4" name="Slide Number Placeholder 3"/>
          <p:cNvSpPr>
            <a:spLocks noGrp="1"/>
          </p:cNvSpPr>
          <p:nvPr>
            <p:ph type="sldNum" sz="quarter" idx="5"/>
          </p:nvPr>
        </p:nvSpPr>
        <p:spPr/>
        <p:txBody>
          <a:bodyPr/>
          <a:lstStyle/>
          <a:p>
            <a:fld id="{CF6BFB53-6146-4C21-BF2E-F77C87A88339}" type="slidenum">
              <a:rPr lang="en-GB" smtClean="0"/>
              <a:t>5</a:t>
            </a:fld>
            <a:endParaRPr lang="en-GB"/>
          </a:p>
        </p:txBody>
      </p:sp>
    </p:spTree>
    <p:extLst>
      <p:ext uri="{BB962C8B-B14F-4D97-AF65-F5344CB8AC3E}">
        <p14:creationId xmlns:p14="http://schemas.microsoft.com/office/powerpoint/2010/main" val="3512040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Keeping your personal information, passwords, financial data safe and protected from outside intruders is more critical than ever before.</a:t>
            </a:r>
          </a:p>
          <a:p>
            <a:endParaRPr lang="en-GB" dirty="0"/>
          </a:p>
          <a:p>
            <a:r>
              <a:rPr lang="en-GB" dirty="0"/>
              <a:t>Among other areas it is important to secure your devices and networks, protect your identity and protect your data.</a:t>
            </a:r>
          </a:p>
          <a:p>
            <a:endParaRPr lang="en-GB" dirty="0"/>
          </a:p>
          <a:p>
            <a:r>
              <a:rPr lang="en-GB" dirty="0"/>
              <a:t>There is plenty of advice and guidance readily available for protecting your device and your data, we are going to focus on some of the most simple and easy to apply suggestions that won’t cost you a penny and could potentially save you a lot of stress and money. </a:t>
            </a:r>
          </a:p>
        </p:txBody>
      </p:sp>
      <p:sp>
        <p:nvSpPr>
          <p:cNvPr id="4" name="Slide Number Placeholder 3"/>
          <p:cNvSpPr>
            <a:spLocks noGrp="1"/>
          </p:cNvSpPr>
          <p:nvPr>
            <p:ph type="sldNum" sz="quarter" idx="5"/>
          </p:nvPr>
        </p:nvSpPr>
        <p:spPr/>
        <p:txBody>
          <a:bodyPr/>
          <a:lstStyle/>
          <a:p>
            <a:fld id="{CF6BFB53-6146-4C21-BF2E-F77C87A88339}" type="slidenum">
              <a:rPr lang="en-GB" smtClean="0"/>
              <a:t>6</a:t>
            </a:fld>
            <a:endParaRPr lang="en-GB"/>
          </a:p>
        </p:txBody>
      </p:sp>
    </p:spTree>
    <p:extLst>
      <p:ext uri="{BB962C8B-B14F-4D97-AF65-F5344CB8AC3E}">
        <p14:creationId xmlns:p14="http://schemas.microsoft.com/office/powerpoint/2010/main" val="1865086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Explain. Now that we have identified and defined the top 10 digital threats to people’s devices and data we need to think about how we can minimise or mitigate against these threats.</a:t>
            </a:r>
          </a:p>
          <a:p>
            <a:endParaRPr lang="en-GB" dirty="0"/>
          </a:p>
          <a:p>
            <a:r>
              <a:rPr lang="en-GB" dirty="0"/>
              <a:t>Conduct a brainstorming activity - Ask the group – when working online - </a:t>
            </a:r>
            <a:r>
              <a:rPr lang="en-GB" sz="1200" dirty="0"/>
              <a:t>What can you do to protect your personal data? (or minimise the threat you your data and device).</a:t>
            </a:r>
          </a:p>
          <a:p>
            <a:endParaRPr lang="en-GB" sz="1200" dirty="0"/>
          </a:p>
          <a:p>
            <a:r>
              <a:rPr lang="en-GB" sz="1200" dirty="0"/>
              <a:t>Annotate the group suggestion on to a flip chart or whiteboard (or if delivering digitally annotate onto the screen). At an appropriate moment summarise the groups answers and add share any additional suggestions from the preprepared list.</a:t>
            </a:r>
          </a:p>
          <a:p>
            <a:endParaRPr lang="en-GB"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Encrypt your data (this includes USB sticks and SIM cards)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Back up your data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Install anti virus software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Install operating system updates (and automate your software updates)</a:t>
            </a:r>
          </a:p>
          <a:p>
            <a:pPr marL="171450" indent="-171450">
              <a:buFont typeface="Arial" panose="020B0604020202020204" pitchFamily="34" charset="0"/>
              <a:buChar char="•"/>
            </a:pPr>
            <a:r>
              <a:rPr lang="en-GB" dirty="0"/>
              <a:t>Secure your wireless network at your home or business</a:t>
            </a:r>
          </a:p>
          <a:p>
            <a:pPr marL="171450" indent="-171450">
              <a:buFont typeface="Arial" panose="020B0604020202020204" pitchFamily="34" charset="0"/>
              <a:buChar char="•"/>
            </a:pPr>
            <a:r>
              <a:rPr lang="en-GB" dirty="0"/>
              <a:t>Turn off your computer</a:t>
            </a:r>
          </a:p>
          <a:p>
            <a:pPr marL="171450" indent="-171450">
              <a:buFont typeface="Arial" panose="020B0604020202020204" pitchFamily="34" charset="0"/>
              <a:buChar char="•"/>
            </a:pPr>
            <a:r>
              <a:rPr lang="en-GB" dirty="0"/>
              <a:t>Use a firewall</a:t>
            </a:r>
          </a:p>
          <a:p>
            <a:pPr marL="171450" indent="-171450">
              <a:buFont typeface="Arial" panose="020B0604020202020204" pitchFamily="34" charset="0"/>
              <a:buChar char="•"/>
            </a:pPr>
            <a:r>
              <a:rPr lang="en-GB" dirty="0"/>
              <a:t>Use a secure password or better still a passphrase</a:t>
            </a:r>
          </a:p>
          <a:p>
            <a:pPr marL="171450" indent="-171450">
              <a:buFont typeface="Arial" panose="020B0604020202020204" pitchFamily="34" charset="0"/>
              <a:buChar char="•"/>
            </a:pPr>
            <a:r>
              <a:rPr lang="en-GB" dirty="0"/>
              <a:t>Don’t store passwords with your laptop or mobile device</a:t>
            </a:r>
          </a:p>
          <a:p>
            <a:pPr marL="171450" indent="-171450">
              <a:buFont typeface="Arial" panose="020B0604020202020204" pitchFamily="34" charset="0"/>
              <a:buChar char="•"/>
            </a:pPr>
            <a:r>
              <a:rPr lang="en-GB" dirty="0"/>
              <a:t>Don't forget to sign out</a:t>
            </a:r>
          </a:p>
          <a:p>
            <a:pPr marL="171450" indent="-171450">
              <a:buFont typeface="Arial" panose="020B0604020202020204" pitchFamily="34" charset="0"/>
              <a:buChar char="•"/>
            </a:pPr>
            <a:r>
              <a:rPr lang="en-GB" dirty="0"/>
              <a:t>Use secure websites, especially for sensitive transactions and avoid sensitive transactions on public Wi-Fi</a:t>
            </a:r>
          </a:p>
          <a:p>
            <a:pPr marL="171450" indent="-171450">
              <a:buFont typeface="Arial" panose="020B0604020202020204" pitchFamily="34" charset="0"/>
              <a:buChar char="•"/>
            </a:pPr>
            <a:r>
              <a:rPr lang="en-GB" dirty="0"/>
              <a:t>Avoid clicking on links in emails</a:t>
            </a:r>
          </a:p>
          <a:p>
            <a:endParaRPr lang="en-GB" dirty="0"/>
          </a:p>
          <a:p>
            <a:r>
              <a:rPr lang="en-GB" dirty="0"/>
              <a:t>Adapted from: https://digitalguardian.com/blog/101-data-protection-tips-how-keep-your-passwords-financial-personal-information-safe#Online</a:t>
            </a:r>
          </a:p>
        </p:txBody>
      </p:sp>
      <p:sp>
        <p:nvSpPr>
          <p:cNvPr id="4" name="Slide Number Placeholder 3"/>
          <p:cNvSpPr>
            <a:spLocks noGrp="1"/>
          </p:cNvSpPr>
          <p:nvPr>
            <p:ph type="sldNum" sz="quarter" idx="5"/>
          </p:nvPr>
        </p:nvSpPr>
        <p:spPr/>
        <p:txBody>
          <a:bodyPr/>
          <a:lstStyle/>
          <a:p>
            <a:fld id="{CF6BFB53-6146-4C21-BF2E-F77C87A88339}" type="slidenum">
              <a:rPr lang="en-GB" smtClean="0"/>
              <a:t>7</a:t>
            </a:fld>
            <a:endParaRPr lang="en-GB"/>
          </a:p>
        </p:txBody>
      </p:sp>
    </p:spTree>
    <p:extLst>
      <p:ext uri="{BB962C8B-B14F-4D97-AF65-F5344CB8AC3E}">
        <p14:creationId xmlns:p14="http://schemas.microsoft.com/office/powerpoint/2010/main" val="3930476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mn-lt"/>
              </a:rPr>
              <a:t>Install anti virus software</a:t>
            </a:r>
          </a:p>
          <a:p>
            <a:r>
              <a:rPr lang="en-GB" dirty="0">
                <a:latin typeface="+mn-lt"/>
              </a:rPr>
              <a:t>Anti virus or anti malware software is an absolute must. Most devices have some pre installed anti virus software, it is important to keep this switched on and up to date. </a:t>
            </a:r>
          </a:p>
          <a:p>
            <a:endParaRPr lang="en-GB" dirty="0">
              <a:latin typeface="+mn-lt"/>
            </a:endParaRPr>
          </a:p>
          <a:p>
            <a:r>
              <a:rPr lang="en-GB" b="0" i="0" dirty="0">
                <a:solidFill>
                  <a:srgbClr val="636363"/>
                </a:solidFill>
                <a:effectLst/>
                <a:latin typeface="+mn-lt"/>
              </a:rPr>
              <a:t>Malware malicious software designed to infiltrate or damage a computer without your consent. Malware includes computer viruses, worms, trojan horses, spyware, scareware and many more. It can be present on websites, in emails or hidden in downloadable files such as photos or videos. The best way to avoid getting infected is to run a good anti-virus protection programme and run regular scans for spyware and viruses. </a:t>
            </a:r>
          </a:p>
          <a:p>
            <a:endParaRPr lang="en-GB" b="0" i="0" dirty="0">
              <a:solidFill>
                <a:srgbClr val="636363"/>
              </a:solidFill>
              <a:effectLst/>
              <a:latin typeface="+mn-lt"/>
            </a:endParaRPr>
          </a:p>
          <a:p>
            <a:r>
              <a:rPr lang="en-GB" b="0" i="0" dirty="0">
                <a:solidFill>
                  <a:srgbClr val="636363"/>
                </a:solidFill>
                <a:effectLst/>
                <a:latin typeface="+mn-lt"/>
              </a:rPr>
              <a:t>Be warned, the scammers are sneaky, even if you avoid clicking on suspicious email links or visiting suspect websites, sometimes malware is cleverly disguised as an email from a friend or a useful website. Even the most cautious of internet users will pick up an infection at some point. Anti virus software reduces the chances</a:t>
            </a:r>
            <a:endParaRPr lang="en-GB" dirty="0">
              <a:latin typeface="+mn-lt"/>
            </a:endParaRPr>
          </a:p>
          <a:p>
            <a:endParaRPr lang="en-GB" dirty="0">
              <a:latin typeface="+mn-lt"/>
            </a:endParaRPr>
          </a:p>
          <a:p>
            <a:r>
              <a:rPr lang="en-GB" b="1" dirty="0">
                <a:latin typeface="+mn-lt"/>
              </a:rPr>
              <a:t>Encrypt you data </a:t>
            </a:r>
          </a:p>
          <a:p>
            <a:r>
              <a:rPr lang="en-GB" b="0" i="0" dirty="0">
                <a:solidFill>
                  <a:srgbClr val="636363"/>
                </a:solidFill>
                <a:effectLst/>
                <a:latin typeface="+mn-lt"/>
              </a:rPr>
              <a:t>Data encryption isn't just for technology geeks, modern software applications make it possible for anyone to encrypt their emails and other sensitive information. Encryption involves disguising the content of email messages or documents in order to protect potentially sensitive information from being read by anyone other than intended recipients. Encryption often includes an authentication requirement or passcode for people to access the content. Email is a particularly vulnerable medium, particularly when emails are sent over unsecured or public Wi-Fi networks. Even emails sent within a secure company network can be intercepted by other users, including your login credentials.</a:t>
            </a:r>
          </a:p>
          <a:p>
            <a:endParaRPr lang="en-GB" b="0" i="0" dirty="0">
              <a:solidFill>
                <a:srgbClr val="636363"/>
              </a:solidFill>
              <a:effectLst/>
              <a:latin typeface="+mn-lt"/>
            </a:endParaRPr>
          </a:p>
          <a:p>
            <a:r>
              <a:rPr lang="en-GB" b="0" i="0" dirty="0">
                <a:solidFill>
                  <a:srgbClr val="636363"/>
                </a:solidFill>
                <a:effectLst/>
                <a:latin typeface="+mn-lt"/>
              </a:rPr>
              <a:t>Additionally, encrypting any data stored on removable devices such as USB sticks or SIM cards can make it more difficult (but not impossible) for criminals to interpret your personal data should your device become lost or stolen. If your removable storage device is not encrypted then it can be simply plugged into another device for somebody to steal the information.</a:t>
            </a:r>
          </a:p>
          <a:p>
            <a:endParaRPr lang="en-GB" b="0" i="0" dirty="0">
              <a:solidFill>
                <a:srgbClr val="636363"/>
              </a:solidFill>
              <a:effectLst/>
              <a:latin typeface="+mn-lt"/>
            </a:endParaRPr>
          </a:p>
          <a:p>
            <a:r>
              <a:rPr lang="en-GB" b="1" i="0" dirty="0">
                <a:solidFill>
                  <a:srgbClr val="636363"/>
                </a:solidFill>
                <a:effectLst/>
                <a:latin typeface="+mn-lt"/>
              </a:rPr>
              <a:t>Back up data</a:t>
            </a:r>
          </a:p>
          <a:p>
            <a:r>
              <a:rPr lang="en-GB" b="0" i="0" dirty="0">
                <a:solidFill>
                  <a:srgbClr val="636363"/>
                </a:solidFill>
                <a:effectLst/>
                <a:latin typeface="+mn-lt"/>
              </a:rPr>
              <a:t>Backing up your data basically creates a duplicate copy so that if your device is lost, stolen or compromised you won’t lose all of your important information. You can back up your data to a sever, an external hard drive, a USB stick, a CD or the cloud. Essentially you want to back up the data away from the device itself.</a:t>
            </a:r>
            <a:endParaRPr lang="en-GB" dirty="0">
              <a:latin typeface="+mn-lt"/>
            </a:endParaRPr>
          </a:p>
        </p:txBody>
      </p:sp>
      <p:sp>
        <p:nvSpPr>
          <p:cNvPr id="4" name="Slide Number Placeholder 3"/>
          <p:cNvSpPr>
            <a:spLocks noGrp="1"/>
          </p:cNvSpPr>
          <p:nvPr>
            <p:ph type="sldNum" sz="quarter" idx="5"/>
          </p:nvPr>
        </p:nvSpPr>
        <p:spPr/>
        <p:txBody>
          <a:bodyPr/>
          <a:lstStyle/>
          <a:p>
            <a:fld id="{CF6BFB53-6146-4C21-BF2E-F77C87A88339}" type="slidenum">
              <a:rPr lang="en-GB" smtClean="0"/>
              <a:t>8</a:t>
            </a:fld>
            <a:endParaRPr lang="en-GB"/>
          </a:p>
        </p:txBody>
      </p:sp>
    </p:spTree>
    <p:extLst>
      <p:ext uri="{BB962C8B-B14F-4D97-AF65-F5344CB8AC3E}">
        <p14:creationId xmlns:p14="http://schemas.microsoft.com/office/powerpoint/2010/main" val="2467532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mn-lt"/>
              </a:rPr>
              <a:t>Use a firewall</a:t>
            </a:r>
          </a:p>
          <a:p>
            <a:r>
              <a:rPr lang="en-GB" dirty="0">
                <a:latin typeface="+mn-lt"/>
              </a:rPr>
              <a:t>Firewalls assist in blocking dangerous programmes, viruses or spyware before they infiltrate your device or system. Various software companies offer firewall protection, but hardware-based firewalls that are built into network routers provide a better level of security.</a:t>
            </a:r>
          </a:p>
          <a:p>
            <a:endParaRPr lang="en-GB" dirty="0">
              <a:latin typeface="+mn-lt"/>
            </a:endParaRPr>
          </a:p>
          <a:p>
            <a:r>
              <a:rPr lang="en-GB" b="1" dirty="0">
                <a:latin typeface="+mn-lt"/>
              </a:rPr>
              <a:t>Install software updates</a:t>
            </a:r>
          </a:p>
          <a:p>
            <a:r>
              <a:rPr lang="en-GB" dirty="0">
                <a:latin typeface="+mn-lt"/>
              </a:rPr>
              <a:t>Software updates are a necessary pain for all technology users. Operating system (OS) updates in particular can be time consuming but are an absolute necessity to keep your device running securely and smoothly. Many OS updates contain critical security patches that will protect your computer from recently discovered threats. Failing to install these updates means your computer (or device) is at risk. No matter which operating system you use, it is important that you update it regularly. It is advisable to set your operating system to update automatically, this will ensure that you are downloading the latest security updates.</a:t>
            </a:r>
          </a:p>
          <a:p>
            <a:endParaRPr lang="en-GB" dirty="0">
              <a:latin typeface="+mn-lt"/>
            </a:endParaRPr>
          </a:p>
          <a:p>
            <a:r>
              <a:rPr lang="en-GB" b="1" dirty="0">
                <a:latin typeface="+mn-lt"/>
              </a:rPr>
              <a:t>Secure your network</a:t>
            </a:r>
          </a:p>
          <a:p>
            <a:r>
              <a:rPr lang="en-GB" dirty="0">
                <a:latin typeface="+mn-lt"/>
              </a:rPr>
              <a:t>It is good practice to secure your wireless network with a password. This prevents unauthorised individuals who are within close enough proximity to hijack your wireless network and gain unauthorised access. Even if they are only attempting to get access to free Wi-Fi  there is a risk that they might inadvertently gain access to private information or that you could share sensitive data with other people who are using your network without permission. </a:t>
            </a:r>
          </a:p>
          <a:p>
            <a:endParaRPr lang="en-GB" dirty="0">
              <a:latin typeface="+mn-lt"/>
            </a:endParaRPr>
          </a:p>
          <a:p>
            <a:r>
              <a:rPr lang="en-GB" dirty="0">
                <a:latin typeface="+mn-lt"/>
              </a:rPr>
              <a:t>If you have a Wi-Fi network for your workplace, make sure that it is secure, encrypted, and hidden. To hide your Wi-Fi network, set up your wireless access point or router so it does not broadcast the network name and password protect access to the router. This is known as Service Set Identifier (SSID).</a:t>
            </a:r>
          </a:p>
        </p:txBody>
      </p:sp>
      <p:sp>
        <p:nvSpPr>
          <p:cNvPr id="4" name="Slide Number Placeholder 3"/>
          <p:cNvSpPr>
            <a:spLocks noGrp="1"/>
          </p:cNvSpPr>
          <p:nvPr>
            <p:ph type="sldNum" sz="quarter" idx="5"/>
          </p:nvPr>
        </p:nvSpPr>
        <p:spPr/>
        <p:txBody>
          <a:bodyPr/>
          <a:lstStyle/>
          <a:p>
            <a:fld id="{CF6BFB53-6146-4C21-BF2E-F77C87A88339}" type="slidenum">
              <a:rPr lang="en-GB" smtClean="0"/>
              <a:t>9</a:t>
            </a:fld>
            <a:endParaRPr lang="en-GB"/>
          </a:p>
        </p:txBody>
      </p:sp>
    </p:spTree>
    <p:extLst>
      <p:ext uri="{BB962C8B-B14F-4D97-AF65-F5344CB8AC3E}">
        <p14:creationId xmlns:p14="http://schemas.microsoft.com/office/powerpoint/2010/main" val="264065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mn-lt"/>
              </a:rPr>
              <a:t>Use secure passwords or passphrases</a:t>
            </a:r>
          </a:p>
          <a:p>
            <a:endParaRPr lang="en-GB" dirty="0">
              <a:latin typeface="+mn-lt"/>
            </a:endParaRPr>
          </a:p>
          <a:p>
            <a:r>
              <a:rPr lang="en-GB" b="0" i="0" dirty="0">
                <a:solidFill>
                  <a:srgbClr val="636363"/>
                </a:solidFill>
                <a:effectLst/>
                <a:latin typeface="+mn-lt"/>
              </a:rPr>
              <a:t>Passwords can be easily cracked by hackers if you don't use sound password-creation practices. The best passwords contain uppercase and lowercase letters, numbers, and special characters. You should also avoid using easily guessed words or alphanumeric combinations, such as the names of children or pets, birthdays, addresses, or similar information that can be easily guessed by someone looking at your social media profiles or by conducting an internet search. The shorter and less complex your password is, the quicker it is for cyber criminals to come up with the correct combination of characters in your password. </a:t>
            </a:r>
          </a:p>
          <a:p>
            <a:endParaRPr lang="en-GB" b="0" i="0" dirty="0">
              <a:solidFill>
                <a:srgbClr val="636363"/>
              </a:solidFill>
              <a:effectLst/>
              <a:latin typeface="+mn-lt"/>
            </a:endParaRPr>
          </a:p>
          <a:p>
            <a:r>
              <a:rPr lang="en-GB" b="0" i="0" dirty="0">
                <a:solidFill>
                  <a:srgbClr val="636363"/>
                </a:solidFill>
                <a:effectLst/>
                <a:latin typeface="+mn-lt"/>
              </a:rPr>
              <a:t>Don't use numbers or combinations associated with other personally identifiable information at all as part of your password or user ID. For example, social security or passport number or any other sensitive information like a credit card number. If somebody gains access to this information, it will be among the first things they use to try to get into your account.</a:t>
            </a:r>
          </a:p>
          <a:p>
            <a:endParaRPr lang="en-GB" dirty="0">
              <a:latin typeface="+mn-lt"/>
            </a:endParaRPr>
          </a:p>
          <a:p>
            <a:r>
              <a:rPr lang="en-GB" b="0" i="0" dirty="0">
                <a:solidFill>
                  <a:srgbClr val="636363"/>
                </a:solidFill>
                <a:effectLst/>
                <a:latin typeface="+mn-lt"/>
              </a:rPr>
              <a:t>Alternatively you could use a passphrase instead of a password. A passphrase is a series of random words or a sentence. The more characters your passphrase has, the stronger it is. The advantage of a passphrase is that it is much easier to remember and type, while still being difficult for cyber attackers to hack.</a:t>
            </a:r>
            <a:endParaRPr lang="en-GB" dirty="0">
              <a:latin typeface="+mn-lt"/>
            </a:endParaRPr>
          </a:p>
          <a:p>
            <a:endParaRPr lang="en-GB"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mn-lt"/>
              </a:rPr>
              <a:t>Don't store passwords with your laptop or mobile device</a:t>
            </a:r>
          </a:p>
          <a:p>
            <a:r>
              <a:rPr lang="en-GB" dirty="0">
                <a:latin typeface="+mn-lt"/>
              </a:rPr>
              <a:t>A Post-It note stuck to the outside of your desktop, laptop or tablet is like leaving your front door keys un the door or leaving your car unattended and running with your keys in. Likewise, you shouldn't leave your laptop or device unattended in your car or a public place.</a:t>
            </a:r>
          </a:p>
          <a:p>
            <a:endParaRPr lang="en-GB" dirty="0">
              <a:latin typeface="+mn-lt"/>
            </a:endParaRPr>
          </a:p>
          <a:p>
            <a:r>
              <a:rPr lang="en-GB" dirty="0">
                <a:latin typeface="+mn-lt"/>
              </a:rPr>
              <a:t>Additionally, you should always lock your device (desktop, laptop, tablet, smartphone). Do not leave your laptop or desktop open and unattended in any circumstances, this is easy pickings for anyone who wants to access and steal your data, likewise tablets and smartphones are easily lost or stolen, particularly in public places like restaurants or public transport. While locking your device is not a guarantee of securing your data, when the device is locked, the thief must crack your password before they can gain access to your apps and personal data.</a:t>
            </a:r>
          </a:p>
          <a:p>
            <a:endParaRPr lang="en-GB"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mn-lt"/>
              </a:rPr>
              <a:t>Sign out</a:t>
            </a:r>
          </a:p>
          <a:p>
            <a:r>
              <a:rPr lang="en-GB" dirty="0">
                <a:latin typeface="+mn-lt"/>
              </a:rPr>
              <a:t>Signing in to online services is necessary when you need to access your personal accounts, but don’t forget to sign out when you are finished, particularly if you are using public computers like in a library or  cybercafe, remember that you may still be signed into any services you’ve been using even after you close the browser. When using a public computer, be sure to sign out by clicking on your account photo or email address in the top right corner and selecting Sign out. If you use public computers often, use 2-step verification to help keep your account safe and be extra careful to sign out of your accounts and shut down your browser when you have finished using the web.</a:t>
            </a:r>
          </a:p>
        </p:txBody>
      </p:sp>
      <p:sp>
        <p:nvSpPr>
          <p:cNvPr id="4" name="Slide Number Placeholder 3"/>
          <p:cNvSpPr>
            <a:spLocks noGrp="1"/>
          </p:cNvSpPr>
          <p:nvPr>
            <p:ph type="sldNum" sz="quarter" idx="5"/>
          </p:nvPr>
        </p:nvSpPr>
        <p:spPr/>
        <p:txBody>
          <a:bodyPr/>
          <a:lstStyle/>
          <a:p>
            <a:fld id="{CF6BFB53-6146-4C21-BF2E-F77C87A88339}" type="slidenum">
              <a:rPr lang="en-GB" smtClean="0"/>
              <a:t>10</a:t>
            </a:fld>
            <a:endParaRPr lang="en-GB"/>
          </a:p>
        </p:txBody>
      </p:sp>
    </p:spTree>
    <p:extLst>
      <p:ext uri="{BB962C8B-B14F-4D97-AF65-F5344CB8AC3E}">
        <p14:creationId xmlns:p14="http://schemas.microsoft.com/office/powerpoint/2010/main" val="42238641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F7CD3-7BC0-490A-9BDC-939144500363}"/>
              </a:ext>
            </a:extLst>
          </p:cNvPr>
          <p:cNvSpPr>
            <a:spLocks noGrp="1"/>
          </p:cNvSpPr>
          <p:nvPr>
            <p:ph type="ctrTitle"/>
          </p:nvPr>
        </p:nvSpPr>
        <p:spPr>
          <a:xfrm>
            <a:off x="1524000" y="1695941"/>
            <a:ext cx="9144000" cy="2387600"/>
          </a:xfrm>
        </p:spPr>
        <p:txBody>
          <a:bodyPr anchor="b"/>
          <a:lstStyle>
            <a:lvl1pPr algn="ctr">
              <a:defRPr sz="6000" b="1"/>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B72D0349-B670-492B-B5B5-A4610C201BF7}"/>
              </a:ext>
            </a:extLst>
          </p:cNvPr>
          <p:cNvSpPr>
            <a:spLocks noGrp="1"/>
          </p:cNvSpPr>
          <p:nvPr>
            <p:ph type="subTitle" idx="1"/>
          </p:nvPr>
        </p:nvSpPr>
        <p:spPr>
          <a:xfrm>
            <a:off x="1524000" y="4175616"/>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custDataLst>
      <p:tags r:id="rId1"/>
    </p:custDataLst>
    <p:extLst>
      <p:ext uri="{BB962C8B-B14F-4D97-AF65-F5344CB8AC3E}">
        <p14:creationId xmlns:p14="http://schemas.microsoft.com/office/powerpoint/2010/main" val="1396144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D35D2-BFA1-4CA5-8A5C-5E8FC106C067}"/>
              </a:ext>
            </a:extLst>
          </p:cNvPr>
          <p:cNvSpPr>
            <a:spLocks noGrp="1"/>
          </p:cNvSpPr>
          <p:nvPr>
            <p:ph type="title"/>
          </p:nvPr>
        </p:nvSpPr>
        <p:spPr>
          <a:xfrm>
            <a:off x="831850" y="1709738"/>
            <a:ext cx="10515600" cy="2852737"/>
          </a:xfrm>
        </p:spPr>
        <p:txBody>
          <a:bodyPr anchor="b"/>
          <a:lstStyle>
            <a:lvl1pPr>
              <a:defRPr sz="6000" b="1"/>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D38C685-405A-4F41-8A04-CDCA3DC3A5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custDataLst>
      <p:tags r:id="rId1"/>
    </p:custDataLst>
    <p:extLst>
      <p:ext uri="{BB962C8B-B14F-4D97-AF65-F5344CB8AC3E}">
        <p14:creationId xmlns:p14="http://schemas.microsoft.com/office/powerpoint/2010/main" val="3558124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2C35E-230D-471E-B047-67A2F72EE63E}"/>
              </a:ext>
            </a:extLst>
          </p:cNvPr>
          <p:cNvSpPr>
            <a:spLocks noGrp="1"/>
          </p:cNvSpPr>
          <p:nvPr>
            <p:ph type="title"/>
          </p:nvPr>
        </p:nvSpPr>
        <p:spPr>
          <a:xfrm>
            <a:off x="838200" y="93794"/>
            <a:ext cx="9324000" cy="90000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AA5508F5-4BB9-467A-97BF-171C1188311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7ACAF0E-DC63-46AB-9921-167BCEC097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ustDataLst>
      <p:tags r:id="rId1"/>
    </p:custDataLst>
    <p:extLst>
      <p:ext uri="{BB962C8B-B14F-4D97-AF65-F5344CB8AC3E}">
        <p14:creationId xmlns:p14="http://schemas.microsoft.com/office/powerpoint/2010/main" val="39940119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3515E4B-0802-458F-8BAC-6D0A0AC674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D6CD71B-F6D6-4017-8155-DF04971E18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D39B76F-FB56-43CF-8FF1-4607771614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3B91777-4778-4C4F-9BFA-9861C69D05E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itle 1">
            <a:extLst>
              <a:ext uri="{FF2B5EF4-FFF2-40B4-BE49-F238E27FC236}">
                <a16:creationId xmlns:a16="http://schemas.microsoft.com/office/drawing/2014/main" id="{520C881F-6161-433F-BDD5-C41D890000F7}"/>
              </a:ext>
            </a:extLst>
          </p:cNvPr>
          <p:cNvSpPr>
            <a:spLocks noGrp="1"/>
          </p:cNvSpPr>
          <p:nvPr>
            <p:ph type="title"/>
          </p:nvPr>
        </p:nvSpPr>
        <p:spPr>
          <a:xfrm>
            <a:off x="838200" y="93794"/>
            <a:ext cx="9324000" cy="900000"/>
          </a:xfrm>
        </p:spPr>
        <p:txBody>
          <a:bodyPr/>
          <a:lstStyle>
            <a:lvl1pPr>
              <a:defRPr>
                <a:solidFill>
                  <a:schemeClr val="bg1"/>
                </a:solidFill>
              </a:defRPr>
            </a:lvl1pPr>
          </a:lstStyle>
          <a:p>
            <a:r>
              <a:rPr lang="en-US" dirty="0"/>
              <a:t>Click to edit Master title style</a:t>
            </a:r>
            <a:endParaRPr lang="en-GB" dirty="0"/>
          </a:p>
        </p:txBody>
      </p:sp>
    </p:spTree>
    <p:custDataLst>
      <p:tags r:id="rId1"/>
    </p:custDataLst>
    <p:extLst>
      <p:ext uri="{BB962C8B-B14F-4D97-AF65-F5344CB8AC3E}">
        <p14:creationId xmlns:p14="http://schemas.microsoft.com/office/powerpoint/2010/main" val="3990228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EEE3FFE-45DC-4995-A92D-B572B89B05F7}"/>
              </a:ext>
            </a:extLst>
          </p:cNvPr>
          <p:cNvSpPr>
            <a:spLocks noGrp="1"/>
          </p:cNvSpPr>
          <p:nvPr>
            <p:ph type="title"/>
          </p:nvPr>
        </p:nvSpPr>
        <p:spPr>
          <a:xfrm>
            <a:off x="838200" y="93794"/>
            <a:ext cx="9324000" cy="900000"/>
          </a:xfrm>
        </p:spPr>
        <p:txBody>
          <a:bodyPr/>
          <a:lstStyle>
            <a:lvl1pPr>
              <a:defRPr>
                <a:solidFill>
                  <a:schemeClr val="bg1"/>
                </a:solidFill>
              </a:defRPr>
            </a:lvl1pPr>
          </a:lstStyle>
          <a:p>
            <a:r>
              <a:rPr lang="en-US" dirty="0"/>
              <a:t>Click to edit Master title style</a:t>
            </a:r>
            <a:endParaRPr lang="en-GB" dirty="0"/>
          </a:p>
        </p:txBody>
      </p:sp>
    </p:spTree>
    <p:custDataLst>
      <p:tags r:id="rId1"/>
    </p:custDataLst>
    <p:extLst>
      <p:ext uri="{BB962C8B-B14F-4D97-AF65-F5344CB8AC3E}">
        <p14:creationId xmlns:p14="http://schemas.microsoft.com/office/powerpoint/2010/main" val="13675675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6682128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40B2E-47D3-4E7B-BB2D-7B281282FC7F}"/>
              </a:ext>
            </a:extLst>
          </p:cNvPr>
          <p:cNvSpPr>
            <a:spLocks noGrp="1"/>
          </p:cNvSpPr>
          <p:nvPr>
            <p:ph type="title"/>
          </p:nvPr>
        </p:nvSpPr>
        <p:spPr>
          <a:xfrm>
            <a:off x="839788" y="1238596"/>
            <a:ext cx="3932237" cy="1396538"/>
          </a:xfrm>
        </p:spPr>
        <p:txBody>
          <a:bodyPr anchor="b"/>
          <a:lstStyle>
            <a:lvl1pPr>
              <a:defRPr sz="320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6002309-73FE-4C20-A0CA-1A9BB2CC2A45}"/>
              </a:ext>
            </a:extLst>
          </p:cNvPr>
          <p:cNvSpPr>
            <a:spLocks noGrp="1"/>
          </p:cNvSpPr>
          <p:nvPr>
            <p:ph idx="1"/>
          </p:nvPr>
        </p:nvSpPr>
        <p:spPr>
          <a:xfrm>
            <a:off x="5183188" y="1238596"/>
            <a:ext cx="6172200" cy="46224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a:extLst>
              <a:ext uri="{FF2B5EF4-FFF2-40B4-BE49-F238E27FC236}">
                <a16:creationId xmlns:a16="http://schemas.microsoft.com/office/drawing/2014/main" id="{83F73ABB-273E-4049-962B-3092069B0EF3}"/>
              </a:ext>
            </a:extLst>
          </p:cNvPr>
          <p:cNvSpPr>
            <a:spLocks noGrp="1"/>
          </p:cNvSpPr>
          <p:nvPr>
            <p:ph type="body" sz="half" idx="2"/>
          </p:nvPr>
        </p:nvSpPr>
        <p:spPr>
          <a:xfrm>
            <a:off x="839788" y="2759826"/>
            <a:ext cx="3932237" cy="310916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Title 1">
            <a:extLst>
              <a:ext uri="{FF2B5EF4-FFF2-40B4-BE49-F238E27FC236}">
                <a16:creationId xmlns:a16="http://schemas.microsoft.com/office/drawing/2014/main" id="{A78BE869-56A1-49DE-820C-49892B6809F6}"/>
              </a:ext>
            </a:extLst>
          </p:cNvPr>
          <p:cNvSpPr txBox="1">
            <a:spLocks/>
          </p:cNvSpPr>
          <p:nvPr userDrawn="1"/>
        </p:nvSpPr>
        <p:spPr>
          <a:xfrm>
            <a:off x="838200" y="93794"/>
            <a:ext cx="9324000" cy="90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r>
              <a:rPr lang="en-US"/>
              <a:t>Click to edit Master title style</a:t>
            </a:r>
            <a:endParaRPr lang="en-GB" dirty="0"/>
          </a:p>
        </p:txBody>
      </p:sp>
    </p:spTree>
    <p:custDataLst>
      <p:tags r:id="rId1"/>
    </p:custDataLst>
    <p:extLst>
      <p:ext uri="{BB962C8B-B14F-4D97-AF65-F5344CB8AC3E}">
        <p14:creationId xmlns:p14="http://schemas.microsoft.com/office/powerpoint/2010/main" val="17580909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1886D-7A21-4CED-BE72-E5A47AAAB5F9}"/>
              </a:ext>
            </a:extLst>
          </p:cNvPr>
          <p:cNvSpPr>
            <a:spLocks noGrp="1"/>
          </p:cNvSpPr>
          <p:nvPr>
            <p:ph type="title"/>
          </p:nvPr>
        </p:nvSpPr>
        <p:spPr>
          <a:xfrm>
            <a:off x="836612" y="1238596"/>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4236717-8528-469F-A791-7197B3315A8A}"/>
              </a:ext>
            </a:extLst>
          </p:cNvPr>
          <p:cNvSpPr>
            <a:spLocks noGrp="1"/>
          </p:cNvSpPr>
          <p:nvPr>
            <p:ph type="pic" idx="1"/>
          </p:nvPr>
        </p:nvSpPr>
        <p:spPr>
          <a:xfrm>
            <a:off x="5183188" y="1238596"/>
            <a:ext cx="6172200" cy="46224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B88A460-8DFD-4E72-BECA-E727438931DB}"/>
              </a:ext>
            </a:extLst>
          </p:cNvPr>
          <p:cNvSpPr>
            <a:spLocks noGrp="1"/>
          </p:cNvSpPr>
          <p:nvPr>
            <p:ph type="body" sz="half" idx="2"/>
          </p:nvPr>
        </p:nvSpPr>
        <p:spPr>
          <a:xfrm>
            <a:off x="839788" y="2992582"/>
            <a:ext cx="3932237" cy="287640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Title 1">
            <a:extLst>
              <a:ext uri="{FF2B5EF4-FFF2-40B4-BE49-F238E27FC236}">
                <a16:creationId xmlns:a16="http://schemas.microsoft.com/office/drawing/2014/main" id="{8BACBC8B-441E-4865-AD49-AF4DC39B6537}"/>
              </a:ext>
            </a:extLst>
          </p:cNvPr>
          <p:cNvSpPr txBox="1">
            <a:spLocks/>
          </p:cNvSpPr>
          <p:nvPr userDrawn="1"/>
        </p:nvSpPr>
        <p:spPr>
          <a:xfrm>
            <a:off x="838200" y="93794"/>
            <a:ext cx="9324000" cy="90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r>
              <a:rPr lang="en-US"/>
              <a:t>Click to edit Master title style</a:t>
            </a:r>
            <a:endParaRPr lang="en-GB" dirty="0"/>
          </a:p>
        </p:txBody>
      </p:sp>
    </p:spTree>
    <p:custDataLst>
      <p:tags r:id="rId1"/>
    </p:custDataLst>
    <p:extLst>
      <p:ext uri="{BB962C8B-B14F-4D97-AF65-F5344CB8AC3E}">
        <p14:creationId xmlns:p14="http://schemas.microsoft.com/office/powerpoint/2010/main" val="40062103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a:extLst>
              <a:ext uri="{FF2B5EF4-FFF2-40B4-BE49-F238E27FC236}">
                <a16:creationId xmlns:a16="http://schemas.microsoft.com/office/drawing/2014/main" id="{38D413A8-3E5A-4963-90CD-3CE65C392B89}"/>
              </a:ext>
            </a:extLst>
          </p:cNvPr>
          <p:cNvSpPr>
            <a:spLocks noGrp="1"/>
          </p:cNvSpPr>
          <p:nvPr>
            <p:ph type="body" orient="vert" idx="1"/>
          </p:nvPr>
        </p:nvSpPr>
        <p:spPr>
          <a:xfrm>
            <a:off x="838200" y="1280160"/>
            <a:ext cx="10515600" cy="4896803"/>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itle 1">
            <a:extLst>
              <a:ext uri="{FF2B5EF4-FFF2-40B4-BE49-F238E27FC236}">
                <a16:creationId xmlns:a16="http://schemas.microsoft.com/office/drawing/2014/main" id="{ACE73DE1-5A64-48EE-A3B7-2329AFF554E3}"/>
              </a:ext>
            </a:extLst>
          </p:cNvPr>
          <p:cNvSpPr>
            <a:spLocks noGrp="1"/>
          </p:cNvSpPr>
          <p:nvPr>
            <p:ph type="title"/>
          </p:nvPr>
        </p:nvSpPr>
        <p:spPr>
          <a:xfrm>
            <a:off x="838200" y="93794"/>
            <a:ext cx="9324000" cy="900000"/>
          </a:xfrm>
        </p:spPr>
        <p:txBody>
          <a:bodyPr/>
          <a:lstStyle>
            <a:lvl1pPr>
              <a:defRPr>
                <a:solidFill>
                  <a:schemeClr val="bg1"/>
                </a:solidFill>
              </a:defRPr>
            </a:lvl1pPr>
          </a:lstStyle>
          <a:p>
            <a:r>
              <a:rPr lang="en-US" dirty="0"/>
              <a:t>Click to edit Master title style</a:t>
            </a:r>
            <a:endParaRPr lang="en-GB" dirty="0"/>
          </a:p>
        </p:txBody>
      </p:sp>
    </p:spTree>
    <p:custDataLst>
      <p:tags r:id="rId1"/>
    </p:custDataLst>
    <p:extLst>
      <p:ext uri="{BB962C8B-B14F-4D97-AF65-F5344CB8AC3E}">
        <p14:creationId xmlns:p14="http://schemas.microsoft.com/office/powerpoint/2010/main" val="11717198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16C4D9F-FCCC-4D62-9F28-C1C8DB1B9E11}"/>
              </a:ext>
            </a:extLst>
          </p:cNvPr>
          <p:cNvSpPr>
            <a:spLocks noGrp="1"/>
          </p:cNvSpPr>
          <p:nvPr>
            <p:ph type="title" orient="vert"/>
          </p:nvPr>
        </p:nvSpPr>
        <p:spPr>
          <a:xfrm>
            <a:off x="8724900" y="1280159"/>
            <a:ext cx="2628900" cy="4896803"/>
          </a:xfrm>
        </p:spPr>
        <p:txBody>
          <a:bodyPr vert="eaVert"/>
          <a:lstStyle/>
          <a:p>
            <a:r>
              <a:rPr lang="en-US" dirty="0"/>
              <a:t>Click to edit Master title style</a:t>
            </a:r>
            <a:endParaRPr lang="en-GB" dirty="0"/>
          </a:p>
        </p:txBody>
      </p:sp>
      <p:sp>
        <p:nvSpPr>
          <p:cNvPr id="3" name="Vertical Text Placeholder 2">
            <a:extLst>
              <a:ext uri="{FF2B5EF4-FFF2-40B4-BE49-F238E27FC236}">
                <a16:creationId xmlns:a16="http://schemas.microsoft.com/office/drawing/2014/main" id="{85959E7A-1D60-4A90-98B1-91453B395CDD}"/>
              </a:ext>
            </a:extLst>
          </p:cNvPr>
          <p:cNvSpPr>
            <a:spLocks noGrp="1"/>
          </p:cNvSpPr>
          <p:nvPr>
            <p:ph type="body" orient="vert" idx="1"/>
          </p:nvPr>
        </p:nvSpPr>
        <p:spPr>
          <a:xfrm>
            <a:off x="838200" y="1280159"/>
            <a:ext cx="7734300" cy="4896803"/>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itle 1">
            <a:extLst>
              <a:ext uri="{FF2B5EF4-FFF2-40B4-BE49-F238E27FC236}">
                <a16:creationId xmlns:a16="http://schemas.microsoft.com/office/drawing/2014/main" id="{B2019EFA-EB12-4B57-99E1-1E6797E574A7}"/>
              </a:ext>
            </a:extLst>
          </p:cNvPr>
          <p:cNvSpPr txBox="1">
            <a:spLocks/>
          </p:cNvSpPr>
          <p:nvPr userDrawn="1"/>
        </p:nvSpPr>
        <p:spPr>
          <a:xfrm>
            <a:off x="838200" y="93794"/>
            <a:ext cx="9324000" cy="90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r>
              <a:rPr lang="en-US"/>
              <a:t>Click to edit Master title style</a:t>
            </a:r>
            <a:endParaRPr lang="en-GB" dirty="0"/>
          </a:p>
        </p:txBody>
      </p:sp>
    </p:spTree>
    <p:custDataLst>
      <p:tags r:id="rId1"/>
    </p:custDataLst>
    <p:extLst>
      <p:ext uri="{BB962C8B-B14F-4D97-AF65-F5344CB8AC3E}">
        <p14:creationId xmlns:p14="http://schemas.microsoft.com/office/powerpoint/2010/main" val="1332841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52A8E-BB8E-425C-A6FC-E8D91CCD1810}"/>
              </a:ext>
            </a:extLst>
          </p:cNvPr>
          <p:cNvSpPr>
            <a:spLocks noGrp="1"/>
          </p:cNvSpPr>
          <p:nvPr>
            <p:ph type="title"/>
          </p:nvPr>
        </p:nvSpPr>
        <p:spPr>
          <a:xfrm>
            <a:off x="838199" y="94003"/>
            <a:ext cx="9324000" cy="900000"/>
          </a:xfrm>
        </p:spPr>
        <p:txBody>
          <a:bodyPr/>
          <a:lstStyle>
            <a:lvl1pPr>
              <a:defRPr b="1">
                <a:solidFill>
                  <a:schemeClr val="bg1"/>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654EBCD3-CE29-4A84-AEBF-2C01157C6F5E}"/>
              </a:ext>
            </a:extLst>
          </p:cNvPr>
          <p:cNvSpPr>
            <a:spLocks noGrp="1"/>
          </p:cNvSpPr>
          <p:nvPr>
            <p:ph idx="1"/>
          </p:nvPr>
        </p:nvSpPr>
        <p:spPr>
          <a:xfrm>
            <a:off x="838200" y="1278268"/>
            <a:ext cx="10512000" cy="522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ustDataLst>
      <p:tags r:id="rId1"/>
    </p:custDataLst>
    <p:extLst>
      <p:ext uri="{BB962C8B-B14F-4D97-AF65-F5344CB8AC3E}">
        <p14:creationId xmlns:p14="http://schemas.microsoft.com/office/powerpoint/2010/main" val="1494156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52A8E-BB8E-425C-A6FC-E8D91CCD1810}"/>
              </a:ext>
            </a:extLst>
          </p:cNvPr>
          <p:cNvSpPr>
            <a:spLocks noGrp="1"/>
          </p:cNvSpPr>
          <p:nvPr>
            <p:ph type="title"/>
          </p:nvPr>
        </p:nvSpPr>
        <p:spPr>
          <a:xfrm>
            <a:off x="838199" y="94003"/>
            <a:ext cx="9324000" cy="900000"/>
          </a:xfrm>
        </p:spPr>
        <p:txBody>
          <a:bodyPr/>
          <a:lstStyle>
            <a:lvl1pPr>
              <a:defRPr b="1">
                <a:solidFill>
                  <a:schemeClr val="bg1"/>
                </a:solidFill>
              </a:defRPr>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D409F585-4057-4A59-8F5D-64D83C1ADC6B}"/>
              </a:ext>
            </a:extLst>
          </p:cNvPr>
          <p:cNvSpPr>
            <a:spLocks noGrp="1"/>
          </p:cNvSpPr>
          <p:nvPr>
            <p:ph type="pic" sz="quarter" idx="10"/>
          </p:nvPr>
        </p:nvSpPr>
        <p:spPr>
          <a:xfrm>
            <a:off x="838199" y="1288878"/>
            <a:ext cx="10512000" cy="5220000"/>
          </a:xfrm>
        </p:spPr>
        <p:txBody>
          <a:bodyPr/>
          <a:lstStyle/>
          <a:p>
            <a:endParaRPr lang="en-GB"/>
          </a:p>
        </p:txBody>
      </p:sp>
    </p:spTree>
    <p:custDataLst>
      <p:tags r:id="rId1"/>
    </p:custDataLst>
    <p:extLst>
      <p:ext uri="{BB962C8B-B14F-4D97-AF65-F5344CB8AC3E}">
        <p14:creationId xmlns:p14="http://schemas.microsoft.com/office/powerpoint/2010/main" val="658658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52A8E-BB8E-425C-A6FC-E8D91CCD1810}"/>
              </a:ext>
            </a:extLst>
          </p:cNvPr>
          <p:cNvSpPr>
            <a:spLocks noGrp="1"/>
          </p:cNvSpPr>
          <p:nvPr>
            <p:ph type="title"/>
          </p:nvPr>
        </p:nvSpPr>
        <p:spPr>
          <a:xfrm>
            <a:off x="838199" y="94003"/>
            <a:ext cx="9324000" cy="900000"/>
          </a:xfrm>
        </p:spPr>
        <p:txBody>
          <a:bodyPr/>
          <a:lstStyle>
            <a:lvl1pPr>
              <a:defRPr b="1">
                <a:solidFill>
                  <a:schemeClr val="bg1"/>
                </a:solidFill>
              </a:defRPr>
            </a:lvl1pPr>
          </a:lstStyle>
          <a:p>
            <a:r>
              <a:rPr lang="en-US" dirty="0"/>
              <a:t>Click to edit Master title style</a:t>
            </a:r>
            <a:endParaRPr lang="en-GB" dirty="0"/>
          </a:p>
        </p:txBody>
      </p:sp>
      <p:sp>
        <p:nvSpPr>
          <p:cNvPr id="4" name="Text Placeholder 3">
            <a:extLst>
              <a:ext uri="{FF2B5EF4-FFF2-40B4-BE49-F238E27FC236}">
                <a16:creationId xmlns:a16="http://schemas.microsoft.com/office/drawing/2014/main" id="{AB9766E5-3D73-473E-99E3-6BE3E57D8D9D}"/>
              </a:ext>
            </a:extLst>
          </p:cNvPr>
          <p:cNvSpPr>
            <a:spLocks noGrp="1"/>
          </p:cNvSpPr>
          <p:nvPr>
            <p:ph type="body" sz="quarter" idx="10"/>
          </p:nvPr>
        </p:nvSpPr>
        <p:spPr>
          <a:xfrm>
            <a:off x="838199" y="1288558"/>
            <a:ext cx="10512000" cy="522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ustDataLst>
      <p:tags r:id="rId1"/>
    </p:custDataLst>
    <p:extLst>
      <p:ext uri="{BB962C8B-B14F-4D97-AF65-F5344CB8AC3E}">
        <p14:creationId xmlns:p14="http://schemas.microsoft.com/office/powerpoint/2010/main" val="1707431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52A8E-BB8E-425C-A6FC-E8D91CCD1810}"/>
              </a:ext>
            </a:extLst>
          </p:cNvPr>
          <p:cNvSpPr>
            <a:spLocks noGrp="1"/>
          </p:cNvSpPr>
          <p:nvPr>
            <p:ph type="title"/>
          </p:nvPr>
        </p:nvSpPr>
        <p:spPr>
          <a:xfrm>
            <a:off x="838199" y="94003"/>
            <a:ext cx="9324000" cy="900000"/>
          </a:xfrm>
        </p:spPr>
        <p:txBody>
          <a:bodyPr/>
          <a:lstStyle>
            <a:lvl1pPr>
              <a:defRPr b="1">
                <a:solidFill>
                  <a:schemeClr val="bg1"/>
                </a:solidFill>
              </a:defRPr>
            </a:lvl1pPr>
          </a:lstStyle>
          <a:p>
            <a:r>
              <a:rPr lang="en-US" dirty="0"/>
              <a:t>Click to edit Master title style</a:t>
            </a:r>
            <a:endParaRPr lang="en-GB" dirty="0"/>
          </a:p>
        </p:txBody>
      </p:sp>
      <p:sp>
        <p:nvSpPr>
          <p:cNvPr id="4" name="Text Placeholder 3">
            <a:extLst>
              <a:ext uri="{FF2B5EF4-FFF2-40B4-BE49-F238E27FC236}">
                <a16:creationId xmlns:a16="http://schemas.microsoft.com/office/drawing/2014/main" id="{AB9766E5-3D73-473E-99E3-6BE3E57D8D9D}"/>
              </a:ext>
            </a:extLst>
          </p:cNvPr>
          <p:cNvSpPr>
            <a:spLocks noGrp="1"/>
          </p:cNvSpPr>
          <p:nvPr>
            <p:ph type="body" sz="quarter" idx="10"/>
          </p:nvPr>
        </p:nvSpPr>
        <p:spPr>
          <a:xfrm>
            <a:off x="838198" y="1288558"/>
            <a:ext cx="5256000" cy="522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3">
            <a:extLst>
              <a:ext uri="{FF2B5EF4-FFF2-40B4-BE49-F238E27FC236}">
                <a16:creationId xmlns:a16="http://schemas.microsoft.com/office/drawing/2014/main" id="{7CA0C459-A24F-4328-BEEC-7862D4CF69A4}"/>
              </a:ext>
            </a:extLst>
          </p:cNvPr>
          <p:cNvSpPr>
            <a:spLocks noGrp="1"/>
          </p:cNvSpPr>
          <p:nvPr>
            <p:ph type="body" sz="quarter" idx="11"/>
          </p:nvPr>
        </p:nvSpPr>
        <p:spPr>
          <a:xfrm>
            <a:off x="6237316" y="1288643"/>
            <a:ext cx="5256000" cy="522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ustDataLst>
      <p:tags r:id="rId1"/>
    </p:custDataLst>
    <p:extLst>
      <p:ext uri="{BB962C8B-B14F-4D97-AF65-F5344CB8AC3E}">
        <p14:creationId xmlns:p14="http://schemas.microsoft.com/office/powerpoint/2010/main" val="2970947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52A8E-BB8E-425C-A6FC-E8D91CCD1810}"/>
              </a:ext>
            </a:extLst>
          </p:cNvPr>
          <p:cNvSpPr>
            <a:spLocks noGrp="1"/>
          </p:cNvSpPr>
          <p:nvPr>
            <p:ph type="title"/>
          </p:nvPr>
        </p:nvSpPr>
        <p:spPr>
          <a:xfrm>
            <a:off x="838199" y="94003"/>
            <a:ext cx="9324000" cy="900000"/>
          </a:xfrm>
        </p:spPr>
        <p:txBody>
          <a:bodyPr/>
          <a:lstStyle>
            <a:lvl1pPr>
              <a:defRPr b="1">
                <a:solidFill>
                  <a:schemeClr val="bg1"/>
                </a:solidFill>
              </a:defRPr>
            </a:lvl1pPr>
          </a:lstStyle>
          <a:p>
            <a:r>
              <a:rPr lang="en-US" dirty="0"/>
              <a:t>Click to edit Master title style</a:t>
            </a:r>
            <a:endParaRPr lang="en-GB" dirty="0"/>
          </a:p>
        </p:txBody>
      </p:sp>
      <p:sp>
        <p:nvSpPr>
          <p:cNvPr id="4" name="Text Placeholder 3">
            <a:extLst>
              <a:ext uri="{FF2B5EF4-FFF2-40B4-BE49-F238E27FC236}">
                <a16:creationId xmlns:a16="http://schemas.microsoft.com/office/drawing/2014/main" id="{AB9766E5-3D73-473E-99E3-6BE3E57D8D9D}"/>
              </a:ext>
            </a:extLst>
          </p:cNvPr>
          <p:cNvSpPr>
            <a:spLocks noGrp="1"/>
          </p:cNvSpPr>
          <p:nvPr>
            <p:ph type="body" sz="quarter" idx="10"/>
          </p:nvPr>
        </p:nvSpPr>
        <p:spPr>
          <a:xfrm>
            <a:off x="838198" y="1288558"/>
            <a:ext cx="5256000" cy="522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Picture Placeholder 5">
            <a:extLst>
              <a:ext uri="{FF2B5EF4-FFF2-40B4-BE49-F238E27FC236}">
                <a16:creationId xmlns:a16="http://schemas.microsoft.com/office/drawing/2014/main" id="{E3CB7581-805B-446D-A62B-F79EEBFCEA3D}"/>
              </a:ext>
            </a:extLst>
          </p:cNvPr>
          <p:cNvSpPr>
            <a:spLocks noGrp="1"/>
          </p:cNvSpPr>
          <p:nvPr>
            <p:ph type="pic" sz="quarter" idx="11"/>
          </p:nvPr>
        </p:nvSpPr>
        <p:spPr>
          <a:xfrm>
            <a:off x="6267161" y="1288558"/>
            <a:ext cx="5256000" cy="5220000"/>
          </a:xfrm>
        </p:spPr>
        <p:txBody>
          <a:bodyPr/>
          <a:lstStyle/>
          <a:p>
            <a:endParaRPr lang="en-GB"/>
          </a:p>
        </p:txBody>
      </p:sp>
    </p:spTree>
    <p:custDataLst>
      <p:tags r:id="rId1"/>
    </p:custDataLst>
    <p:extLst>
      <p:ext uri="{BB962C8B-B14F-4D97-AF65-F5344CB8AC3E}">
        <p14:creationId xmlns:p14="http://schemas.microsoft.com/office/powerpoint/2010/main" val="4276215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52A8E-BB8E-425C-A6FC-E8D91CCD1810}"/>
              </a:ext>
            </a:extLst>
          </p:cNvPr>
          <p:cNvSpPr>
            <a:spLocks noGrp="1"/>
          </p:cNvSpPr>
          <p:nvPr>
            <p:ph type="title"/>
          </p:nvPr>
        </p:nvSpPr>
        <p:spPr>
          <a:xfrm>
            <a:off x="838199" y="94003"/>
            <a:ext cx="9324000" cy="900000"/>
          </a:xfrm>
        </p:spPr>
        <p:txBody>
          <a:bodyPr/>
          <a:lstStyle>
            <a:lvl1pPr>
              <a:defRPr b="1">
                <a:solidFill>
                  <a:schemeClr val="bg1"/>
                </a:solidFill>
              </a:defRPr>
            </a:lvl1pPr>
          </a:lstStyle>
          <a:p>
            <a:r>
              <a:rPr lang="en-US" dirty="0"/>
              <a:t>Click to edit Master title style</a:t>
            </a:r>
            <a:endParaRPr lang="en-GB" dirty="0"/>
          </a:p>
        </p:txBody>
      </p:sp>
      <p:sp>
        <p:nvSpPr>
          <p:cNvPr id="4" name="Text Placeholder 3">
            <a:extLst>
              <a:ext uri="{FF2B5EF4-FFF2-40B4-BE49-F238E27FC236}">
                <a16:creationId xmlns:a16="http://schemas.microsoft.com/office/drawing/2014/main" id="{AB9766E5-3D73-473E-99E3-6BE3E57D8D9D}"/>
              </a:ext>
            </a:extLst>
          </p:cNvPr>
          <p:cNvSpPr>
            <a:spLocks noGrp="1"/>
          </p:cNvSpPr>
          <p:nvPr>
            <p:ph type="body" sz="quarter" idx="10"/>
          </p:nvPr>
        </p:nvSpPr>
        <p:spPr>
          <a:xfrm>
            <a:off x="6304787" y="1288558"/>
            <a:ext cx="5256000" cy="522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Picture Placeholder 5">
            <a:extLst>
              <a:ext uri="{FF2B5EF4-FFF2-40B4-BE49-F238E27FC236}">
                <a16:creationId xmlns:a16="http://schemas.microsoft.com/office/drawing/2014/main" id="{E3CB7581-805B-446D-A62B-F79EEBFCEA3D}"/>
              </a:ext>
            </a:extLst>
          </p:cNvPr>
          <p:cNvSpPr>
            <a:spLocks noGrp="1"/>
          </p:cNvSpPr>
          <p:nvPr>
            <p:ph type="pic" sz="quarter" idx="11"/>
          </p:nvPr>
        </p:nvSpPr>
        <p:spPr>
          <a:xfrm>
            <a:off x="838199" y="1288558"/>
            <a:ext cx="5256000" cy="5220000"/>
          </a:xfrm>
        </p:spPr>
        <p:txBody>
          <a:bodyPr/>
          <a:lstStyle/>
          <a:p>
            <a:endParaRPr lang="en-GB"/>
          </a:p>
        </p:txBody>
      </p:sp>
    </p:spTree>
    <p:custDataLst>
      <p:tags r:id="rId1"/>
    </p:custDataLst>
    <p:extLst>
      <p:ext uri="{BB962C8B-B14F-4D97-AF65-F5344CB8AC3E}">
        <p14:creationId xmlns:p14="http://schemas.microsoft.com/office/powerpoint/2010/main" val="23067527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52A8E-BB8E-425C-A6FC-E8D91CCD1810}"/>
              </a:ext>
            </a:extLst>
          </p:cNvPr>
          <p:cNvSpPr>
            <a:spLocks noGrp="1"/>
          </p:cNvSpPr>
          <p:nvPr>
            <p:ph type="title"/>
          </p:nvPr>
        </p:nvSpPr>
        <p:spPr>
          <a:xfrm>
            <a:off x="838199" y="94003"/>
            <a:ext cx="9324000" cy="900000"/>
          </a:xfrm>
        </p:spPr>
        <p:txBody>
          <a:bodyPr/>
          <a:lstStyle>
            <a:lvl1pPr>
              <a:defRPr b="1">
                <a:solidFill>
                  <a:schemeClr val="bg1"/>
                </a:solidFill>
              </a:defRPr>
            </a:lvl1pPr>
          </a:lstStyle>
          <a:p>
            <a:r>
              <a:rPr lang="en-US" dirty="0"/>
              <a:t>Click to edit Master title style</a:t>
            </a:r>
            <a:endParaRPr lang="en-GB" dirty="0"/>
          </a:p>
        </p:txBody>
      </p:sp>
      <p:sp>
        <p:nvSpPr>
          <p:cNvPr id="6" name="Picture Placeholder 5">
            <a:extLst>
              <a:ext uri="{FF2B5EF4-FFF2-40B4-BE49-F238E27FC236}">
                <a16:creationId xmlns:a16="http://schemas.microsoft.com/office/drawing/2014/main" id="{E3CB7581-805B-446D-A62B-F79EEBFCEA3D}"/>
              </a:ext>
            </a:extLst>
          </p:cNvPr>
          <p:cNvSpPr>
            <a:spLocks noGrp="1"/>
          </p:cNvSpPr>
          <p:nvPr>
            <p:ph type="pic" sz="quarter" idx="11"/>
          </p:nvPr>
        </p:nvSpPr>
        <p:spPr>
          <a:xfrm>
            <a:off x="838199" y="1288558"/>
            <a:ext cx="5256000" cy="5220000"/>
          </a:xfrm>
        </p:spPr>
        <p:txBody>
          <a:bodyPr/>
          <a:lstStyle/>
          <a:p>
            <a:endParaRPr lang="en-GB"/>
          </a:p>
        </p:txBody>
      </p:sp>
      <p:sp>
        <p:nvSpPr>
          <p:cNvPr id="5" name="Picture Placeholder 5">
            <a:extLst>
              <a:ext uri="{FF2B5EF4-FFF2-40B4-BE49-F238E27FC236}">
                <a16:creationId xmlns:a16="http://schemas.microsoft.com/office/drawing/2014/main" id="{3C48DDAD-6805-4233-B7BD-5239258B0315}"/>
              </a:ext>
            </a:extLst>
          </p:cNvPr>
          <p:cNvSpPr>
            <a:spLocks noGrp="1"/>
          </p:cNvSpPr>
          <p:nvPr>
            <p:ph type="pic" sz="quarter" idx="12"/>
          </p:nvPr>
        </p:nvSpPr>
        <p:spPr>
          <a:xfrm>
            <a:off x="6319057" y="1288558"/>
            <a:ext cx="5256000" cy="5220000"/>
          </a:xfrm>
        </p:spPr>
        <p:txBody>
          <a:bodyPr/>
          <a:lstStyle/>
          <a:p>
            <a:endParaRPr lang="en-GB"/>
          </a:p>
        </p:txBody>
      </p:sp>
    </p:spTree>
    <p:custDataLst>
      <p:tags r:id="rId1"/>
    </p:custDataLst>
    <p:extLst>
      <p:ext uri="{BB962C8B-B14F-4D97-AF65-F5344CB8AC3E}">
        <p14:creationId xmlns:p14="http://schemas.microsoft.com/office/powerpoint/2010/main" val="1767195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52A8E-BB8E-425C-A6FC-E8D91CCD1810}"/>
              </a:ext>
            </a:extLst>
          </p:cNvPr>
          <p:cNvSpPr>
            <a:spLocks noGrp="1"/>
          </p:cNvSpPr>
          <p:nvPr>
            <p:ph type="title"/>
          </p:nvPr>
        </p:nvSpPr>
        <p:spPr>
          <a:xfrm>
            <a:off x="838199" y="94003"/>
            <a:ext cx="9324000" cy="900000"/>
          </a:xfrm>
        </p:spPr>
        <p:txBody>
          <a:bodyPr/>
          <a:lstStyle>
            <a:lvl1pPr>
              <a:defRPr b="1">
                <a:solidFill>
                  <a:schemeClr val="bg1"/>
                </a:solidFill>
              </a:defRPr>
            </a:lvl1pPr>
          </a:lstStyle>
          <a:p>
            <a:r>
              <a:rPr lang="en-US" dirty="0"/>
              <a:t>Click to edit Master title style</a:t>
            </a:r>
            <a:endParaRPr lang="en-GB" dirty="0"/>
          </a:p>
        </p:txBody>
      </p:sp>
      <p:sp>
        <p:nvSpPr>
          <p:cNvPr id="6" name="Picture Placeholder 5">
            <a:extLst>
              <a:ext uri="{FF2B5EF4-FFF2-40B4-BE49-F238E27FC236}">
                <a16:creationId xmlns:a16="http://schemas.microsoft.com/office/drawing/2014/main" id="{E3CB7581-805B-446D-A62B-F79EEBFCEA3D}"/>
              </a:ext>
            </a:extLst>
          </p:cNvPr>
          <p:cNvSpPr>
            <a:spLocks noGrp="1"/>
          </p:cNvSpPr>
          <p:nvPr>
            <p:ph type="pic" sz="quarter" idx="11"/>
          </p:nvPr>
        </p:nvSpPr>
        <p:spPr>
          <a:xfrm>
            <a:off x="838199" y="1288558"/>
            <a:ext cx="3420000" cy="5220000"/>
          </a:xfrm>
        </p:spPr>
        <p:txBody>
          <a:bodyPr/>
          <a:lstStyle/>
          <a:p>
            <a:endParaRPr lang="en-GB"/>
          </a:p>
        </p:txBody>
      </p:sp>
      <p:sp>
        <p:nvSpPr>
          <p:cNvPr id="5" name="Picture Placeholder 5">
            <a:extLst>
              <a:ext uri="{FF2B5EF4-FFF2-40B4-BE49-F238E27FC236}">
                <a16:creationId xmlns:a16="http://schemas.microsoft.com/office/drawing/2014/main" id="{3C48DDAD-6805-4233-B7BD-5239258B0315}"/>
              </a:ext>
            </a:extLst>
          </p:cNvPr>
          <p:cNvSpPr>
            <a:spLocks noGrp="1"/>
          </p:cNvSpPr>
          <p:nvPr>
            <p:ph type="pic" sz="quarter" idx="12"/>
          </p:nvPr>
        </p:nvSpPr>
        <p:spPr>
          <a:xfrm>
            <a:off x="4485010" y="1288558"/>
            <a:ext cx="3420000" cy="5220000"/>
          </a:xfrm>
        </p:spPr>
        <p:txBody>
          <a:bodyPr/>
          <a:lstStyle/>
          <a:p>
            <a:endParaRPr lang="en-GB"/>
          </a:p>
        </p:txBody>
      </p:sp>
      <p:sp>
        <p:nvSpPr>
          <p:cNvPr id="7" name="Picture Placeholder 5">
            <a:extLst>
              <a:ext uri="{FF2B5EF4-FFF2-40B4-BE49-F238E27FC236}">
                <a16:creationId xmlns:a16="http://schemas.microsoft.com/office/drawing/2014/main" id="{3DA037FE-530B-4022-8D38-BF434C918C3D}"/>
              </a:ext>
            </a:extLst>
          </p:cNvPr>
          <p:cNvSpPr>
            <a:spLocks noGrp="1"/>
          </p:cNvSpPr>
          <p:nvPr>
            <p:ph type="pic" sz="quarter" idx="13"/>
          </p:nvPr>
        </p:nvSpPr>
        <p:spPr>
          <a:xfrm>
            <a:off x="8131822" y="1288558"/>
            <a:ext cx="3420000" cy="5220000"/>
          </a:xfrm>
        </p:spPr>
        <p:txBody>
          <a:bodyPr/>
          <a:lstStyle/>
          <a:p>
            <a:endParaRPr lang="en-GB"/>
          </a:p>
        </p:txBody>
      </p:sp>
    </p:spTree>
    <p:custDataLst>
      <p:tags r:id="rId1"/>
    </p:custDataLst>
    <p:extLst>
      <p:ext uri="{BB962C8B-B14F-4D97-AF65-F5344CB8AC3E}">
        <p14:creationId xmlns:p14="http://schemas.microsoft.com/office/powerpoint/2010/main" val="728840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1AC7FFC-91ED-4FE5-B400-F454696E9D19}"/>
              </a:ext>
            </a:extLst>
          </p:cNvPr>
          <p:cNvSpPr/>
          <p:nvPr userDrawn="1"/>
        </p:nvSpPr>
        <p:spPr>
          <a:xfrm>
            <a:off x="0" y="0"/>
            <a:ext cx="12192000" cy="108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Text Placeholder 2">
            <a:extLst>
              <a:ext uri="{FF2B5EF4-FFF2-40B4-BE49-F238E27FC236}">
                <a16:creationId xmlns:a16="http://schemas.microsoft.com/office/drawing/2014/main" id="{CD7645DE-2B13-43BD-A4B6-05F9502D6F71}"/>
              </a:ext>
            </a:extLst>
          </p:cNvPr>
          <p:cNvSpPr>
            <a:spLocks noGrp="1"/>
          </p:cNvSpPr>
          <p:nvPr>
            <p:ph type="body" idx="1"/>
          </p:nvPr>
        </p:nvSpPr>
        <p:spPr>
          <a:xfrm>
            <a:off x="838200" y="1286710"/>
            <a:ext cx="10512000" cy="522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Placeholder 1">
            <a:extLst>
              <a:ext uri="{FF2B5EF4-FFF2-40B4-BE49-F238E27FC236}">
                <a16:creationId xmlns:a16="http://schemas.microsoft.com/office/drawing/2014/main" id="{97F6A633-993C-4B50-990B-60DEE101861E}"/>
              </a:ext>
            </a:extLst>
          </p:cNvPr>
          <p:cNvSpPr>
            <a:spLocks noGrp="1"/>
          </p:cNvSpPr>
          <p:nvPr>
            <p:ph type="title"/>
          </p:nvPr>
        </p:nvSpPr>
        <p:spPr>
          <a:xfrm>
            <a:off x="838200" y="90000"/>
            <a:ext cx="9324000" cy="900001"/>
          </a:xfrm>
          <a:prstGeom prst="rect">
            <a:avLst/>
          </a:prstGeom>
        </p:spPr>
        <p:txBody>
          <a:bodyPr vert="horz" lIns="91440" tIns="45720" rIns="91440" bIns="45720" rtlCol="0" anchor="ctr">
            <a:normAutofit/>
          </a:bodyPr>
          <a:lstStyle/>
          <a:p>
            <a:r>
              <a:rPr lang="en-US" dirty="0"/>
              <a:t>Click to edit Master title style</a:t>
            </a:r>
            <a:endParaRPr lang="en-GB" dirty="0"/>
          </a:p>
        </p:txBody>
      </p:sp>
      <p:pic>
        <p:nvPicPr>
          <p:cNvPr id="11" name="Picture 10" descr="A picture containing drawing&#10;&#10;Description automatically generated">
            <a:extLst>
              <a:ext uri="{FF2B5EF4-FFF2-40B4-BE49-F238E27FC236}">
                <a16:creationId xmlns:a16="http://schemas.microsoft.com/office/drawing/2014/main" id="{B9013157-0A3A-44E5-A2E3-694ED3E0F029}"/>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10233743" y="90000"/>
            <a:ext cx="1888439" cy="900000"/>
          </a:xfrm>
          <a:prstGeom prst="rect">
            <a:avLst/>
          </a:prstGeom>
        </p:spPr>
      </p:pic>
      <p:sp>
        <p:nvSpPr>
          <p:cNvPr id="12" name="Rectangle 11">
            <a:extLst>
              <a:ext uri="{FF2B5EF4-FFF2-40B4-BE49-F238E27FC236}">
                <a16:creationId xmlns:a16="http://schemas.microsoft.com/office/drawing/2014/main" id="{54E07FEF-7E88-4B05-972E-B70FD911E383}"/>
              </a:ext>
            </a:extLst>
          </p:cNvPr>
          <p:cNvSpPr/>
          <p:nvPr userDrawn="1"/>
        </p:nvSpPr>
        <p:spPr>
          <a:xfrm>
            <a:off x="0" y="6678000"/>
            <a:ext cx="12192000" cy="1800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20"/>
    </p:custDataLst>
    <p:extLst>
      <p:ext uri="{BB962C8B-B14F-4D97-AF65-F5344CB8AC3E}">
        <p14:creationId xmlns:p14="http://schemas.microsoft.com/office/powerpoint/2010/main" val="15467114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63" r:id="rId6"/>
    <p:sldLayoutId id="2147483664" r:id="rId7"/>
    <p:sldLayoutId id="2147483665" r:id="rId8"/>
    <p:sldLayoutId id="2147483666" r:id="rId9"/>
    <p:sldLayoutId id="2147483651"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tags" Target="../tags/tag30.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tags" Target="../tags/tag3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3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33.xml"/><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34.xml"/><Relationship Id="rId4" Type="http://schemas.openxmlformats.org/officeDocument/2006/relationships/image" Target="../media/image10.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35.xml"/><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36.xml"/><Relationship Id="rId4" Type="http://schemas.openxmlformats.org/officeDocument/2006/relationships/image" Target="../media/image13.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37.xml"/><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39.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40.xml"/><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41.xml"/><Relationship Id="rId4" Type="http://schemas.openxmlformats.org/officeDocument/2006/relationships/image" Target="../media/image23.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42.xml"/><Relationship Id="rId4" Type="http://schemas.openxmlformats.org/officeDocument/2006/relationships/image" Target="../media/image24.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43.xml"/><Relationship Id="rId4" Type="http://schemas.openxmlformats.org/officeDocument/2006/relationships/image" Target="../media/image25.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44.xml"/><Relationship Id="rId4" Type="http://schemas.openxmlformats.org/officeDocument/2006/relationships/image" Target="../media/image26.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23.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24.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2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tags" Target="../tags/tag26.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tags" Target="../tags/tag28.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tags" Target="../tags/tag29.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9C7F0-B47D-4776-ACC4-5A8986F52EED}"/>
              </a:ext>
            </a:extLst>
          </p:cNvPr>
          <p:cNvSpPr>
            <a:spLocks noGrp="1"/>
          </p:cNvSpPr>
          <p:nvPr>
            <p:ph type="ctrTitle"/>
          </p:nvPr>
        </p:nvSpPr>
        <p:spPr/>
        <p:txBody>
          <a:bodyPr/>
          <a:lstStyle/>
          <a:p>
            <a:r>
              <a:rPr lang="en-GB" dirty="0">
                <a:solidFill>
                  <a:schemeClr val="tx1"/>
                </a:solidFill>
              </a:rPr>
              <a:t>Protecting Personal Data and Privacy Online</a:t>
            </a:r>
          </a:p>
        </p:txBody>
      </p:sp>
      <p:sp>
        <p:nvSpPr>
          <p:cNvPr id="3" name="Subtitle 2">
            <a:extLst>
              <a:ext uri="{FF2B5EF4-FFF2-40B4-BE49-F238E27FC236}">
                <a16:creationId xmlns:a16="http://schemas.microsoft.com/office/drawing/2014/main" id="{33169A57-1410-4C67-95D6-D6434645F974}"/>
              </a:ext>
            </a:extLst>
          </p:cNvPr>
          <p:cNvSpPr>
            <a:spLocks noGrp="1"/>
          </p:cNvSpPr>
          <p:nvPr>
            <p:ph type="subTitle" idx="1"/>
          </p:nvPr>
        </p:nvSpPr>
        <p:spPr/>
        <p:txBody>
          <a:bodyPr>
            <a:normAutofit/>
          </a:bodyPr>
          <a:lstStyle/>
          <a:p>
            <a:r>
              <a:rPr lang="en-GB" sz="3200" dirty="0"/>
              <a:t>EQF Level 3</a:t>
            </a:r>
          </a:p>
        </p:txBody>
      </p:sp>
    </p:spTree>
    <p:custDataLst>
      <p:tags r:id="rId1"/>
    </p:custDataLst>
    <p:extLst>
      <p:ext uri="{BB962C8B-B14F-4D97-AF65-F5344CB8AC3E}">
        <p14:creationId xmlns:p14="http://schemas.microsoft.com/office/powerpoint/2010/main" val="10088099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266EF-7A40-43DC-BA60-53723DDD1A81}"/>
              </a:ext>
            </a:extLst>
          </p:cNvPr>
          <p:cNvSpPr>
            <a:spLocks noGrp="1"/>
          </p:cNvSpPr>
          <p:nvPr>
            <p:ph type="title"/>
          </p:nvPr>
        </p:nvSpPr>
        <p:spPr/>
        <p:txBody>
          <a:bodyPr/>
          <a:lstStyle/>
          <a:p>
            <a:r>
              <a:rPr lang="en-GB" dirty="0"/>
              <a:t>Protecting Your Data</a:t>
            </a:r>
          </a:p>
        </p:txBody>
      </p:sp>
      <p:pic>
        <p:nvPicPr>
          <p:cNvPr id="10" name="Picture Placeholder 9">
            <a:extLst>
              <a:ext uri="{FF2B5EF4-FFF2-40B4-BE49-F238E27FC236}">
                <a16:creationId xmlns:a16="http://schemas.microsoft.com/office/drawing/2014/main" id="{60D5E3D1-1C6D-4819-AAF9-2EA158537AAA}"/>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3665" r="23665"/>
          <a:stretch>
            <a:fillRect/>
          </a:stretch>
        </p:blipFill>
        <p:spPr/>
      </p:pic>
      <p:pic>
        <p:nvPicPr>
          <p:cNvPr id="12" name="Picture Placeholder 11" descr="Text&#10;&#10;Description automatically generated with medium confidence">
            <a:extLst>
              <a:ext uri="{FF2B5EF4-FFF2-40B4-BE49-F238E27FC236}">
                <a16:creationId xmlns:a16="http://schemas.microsoft.com/office/drawing/2014/main" id="{C043E077-70B6-4C67-9128-8A2EB3ED0D4E}"/>
              </a:ext>
            </a:extLst>
          </p:cNvPr>
          <p:cNvPicPr>
            <a:picLocks noGrp="1" noChangeAspect="1"/>
          </p:cNvPicPr>
          <p:nvPr>
            <p:ph type="pic" sz="quarter" idx="12"/>
          </p:nvPr>
        </p:nvPicPr>
        <p:blipFill rotWithShape="1">
          <a:blip r:embed="rId5">
            <a:extLst>
              <a:ext uri="{28A0092B-C50C-407E-A947-70E740481C1C}">
                <a14:useLocalDpi xmlns:a14="http://schemas.microsoft.com/office/drawing/2010/main" val="0"/>
              </a:ext>
            </a:extLst>
          </a:blip>
          <a:srcRect l="14337" t="-10345" r="41947" b="10345"/>
          <a:stretch/>
        </p:blipFill>
        <p:spPr>
          <a:xfrm>
            <a:off x="4485010" y="1288558"/>
            <a:ext cx="3420000" cy="5220000"/>
          </a:xfrm>
        </p:spPr>
      </p:pic>
      <p:pic>
        <p:nvPicPr>
          <p:cNvPr id="14" name="Picture Placeholder 13" descr="A picture containing text, electronics, keyboard, indoor&#10;&#10;Description automatically generated">
            <a:extLst>
              <a:ext uri="{FF2B5EF4-FFF2-40B4-BE49-F238E27FC236}">
                <a16:creationId xmlns:a16="http://schemas.microsoft.com/office/drawing/2014/main" id="{A383FE14-D58C-41CA-8642-79EED28B6605}"/>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26438" r="26438"/>
          <a:stretch>
            <a:fillRect/>
          </a:stretch>
        </p:blipFill>
        <p:spPr/>
      </p:pic>
      <p:sp>
        <p:nvSpPr>
          <p:cNvPr id="6" name="Rectangle 5">
            <a:extLst>
              <a:ext uri="{FF2B5EF4-FFF2-40B4-BE49-F238E27FC236}">
                <a16:creationId xmlns:a16="http://schemas.microsoft.com/office/drawing/2014/main" id="{74428CD3-7A22-4D24-B6B8-BDCBD6292E42}"/>
              </a:ext>
            </a:extLst>
          </p:cNvPr>
          <p:cNvSpPr/>
          <p:nvPr/>
        </p:nvSpPr>
        <p:spPr>
          <a:xfrm>
            <a:off x="838196" y="1288558"/>
            <a:ext cx="3420003"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Use secure passwords or passphrases</a:t>
            </a:r>
          </a:p>
        </p:txBody>
      </p:sp>
      <p:sp>
        <p:nvSpPr>
          <p:cNvPr id="7" name="Rectangle 6">
            <a:extLst>
              <a:ext uri="{FF2B5EF4-FFF2-40B4-BE49-F238E27FC236}">
                <a16:creationId xmlns:a16="http://schemas.microsoft.com/office/drawing/2014/main" id="{43D7D21A-1F78-4F0B-B136-D863839DBA70}"/>
              </a:ext>
            </a:extLst>
          </p:cNvPr>
          <p:cNvSpPr/>
          <p:nvPr/>
        </p:nvSpPr>
        <p:spPr>
          <a:xfrm>
            <a:off x="4485007" y="1288557"/>
            <a:ext cx="3420003"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Don't store passwords with your laptop or mobile device</a:t>
            </a:r>
          </a:p>
        </p:txBody>
      </p:sp>
      <p:sp>
        <p:nvSpPr>
          <p:cNvPr id="8" name="Rectangle 7">
            <a:extLst>
              <a:ext uri="{FF2B5EF4-FFF2-40B4-BE49-F238E27FC236}">
                <a16:creationId xmlns:a16="http://schemas.microsoft.com/office/drawing/2014/main" id="{FC3239BB-866D-423D-A140-003C26E55EB8}"/>
              </a:ext>
            </a:extLst>
          </p:cNvPr>
          <p:cNvSpPr/>
          <p:nvPr/>
        </p:nvSpPr>
        <p:spPr>
          <a:xfrm>
            <a:off x="8131820" y="1288557"/>
            <a:ext cx="3420003"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Sign out</a:t>
            </a:r>
          </a:p>
        </p:txBody>
      </p:sp>
    </p:spTree>
    <p:custDataLst>
      <p:tags r:id="rId1"/>
    </p:custDataLst>
    <p:extLst>
      <p:ext uri="{BB962C8B-B14F-4D97-AF65-F5344CB8AC3E}">
        <p14:creationId xmlns:p14="http://schemas.microsoft.com/office/powerpoint/2010/main" val="2691298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266EF-7A40-43DC-BA60-53723DDD1A81}"/>
              </a:ext>
            </a:extLst>
          </p:cNvPr>
          <p:cNvSpPr>
            <a:spLocks noGrp="1"/>
          </p:cNvSpPr>
          <p:nvPr>
            <p:ph type="title"/>
          </p:nvPr>
        </p:nvSpPr>
        <p:spPr/>
        <p:txBody>
          <a:bodyPr/>
          <a:lstStyle/>
          <a:p>
            <a:r>
              <a:rPr lang="en-GB" dirty="0"/>
              <a:t>Protecting Your Data</a:t>
            </a:r>
          </a:p>
        </p:txBody>
      </p:sp>
      <p:pic>
        <p:nvPicPr>
          <p:cNvPr id="10" name="Picture Placeholder 9" descr="A picture containing text, indoor, electronics, hand&#10;&#10;Description automatically generated">
            <a:extLst>
              <a:ext uri="{FF2B5EF4-FFF2-40B4-BE49-F238E27FC236}">
                <a16:creationId xmlns:a16="http://schemas.microsoft.com/office/drawing/2014/main" id="{8B015BC7-2899-4B8F-BC34-0A33116F947B}"/>
              </a:ext>
            </a:extLst>
          </p:cNvPr>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20333" r="35971"/>
          <a:stretch/>
        </p:blipFill>
        <p:spPr>
          <a:xfrm>
            <a:off x="838199" y="1288558"/>
            <a:ext cx="3420000" cy="5220000"/>
          </a:xfrm>
        </p:spPr>
      </p:pic>
      <p:pic>
        <p:nvPicPr>
          <p:cNvPr id="12" name="Picture Placeholder 11" descr="Graphical user interface, website&#10;&#10;Description automatically generated">
            <a:extLst>
              <a:ext uri="{FF2B5EF4-FFF2-40B4-BE49-F238E27FC236}">
                <a16:creationId xmlns:a16="http://schemas.microsoft.com/office/drawing/2014/main" id="{EB0CABE3-E3D1-465C-A999-66D5922DCEA9}"/>
              </a:ext>
            </a:extLst>
          </p:cNvPr>
          <p:cNvPicPr>
            <a:picLocks noGrp="1" noChangeAspect="1"/>
          </p:cNvPicPr>
          <p:nvPr>
            <p:ph type="pic" sz="quarter" idx="12"/>
          </p:nvPr>
        </p:nvPicPr>
        <p:blipFill rotWithShape="1">
          <a:blip r:embed="rId5">
            <a:extLst>
              <a:ext uri="{28A0092B-C50C-407E-A947-70E740481C1C}">
                <a14:useLocalDpi xmlns:a14="http://schemas.microsoft.com/office/drawing/2010/main" val="0"/>
              </a:ext>
            </a:extLst>
          </a:blip>
          <a:srcRect l="3690" r="47154"/>
          <a:stretch/>
        </p:blipFill>
        <p:spPr>
          <a:xfrm>
            <a:off x="4485010" y="1288558"/>
            <a:ext cx="3420000" cy="5220000"/>
          </a:xfrm>
        </p:spPr>
      </p:pic>
      <p:pic>
        <p:nvPicPr>
          <p:cNvPr id="14" name="Picture Placeholder 13" descr="Text, letter&#10;&#10;Description automatically generated">
            <a:extLst>
              <a:ext uri="{FF2B5EF4-FFF2-40B4-BE49-F238E27FC236}">
                <a16:creationId xmlns:a16="http://schemas.microsoft.com/office/drawing/2014/main" id="{3469F1D9-F112-4462-A54E-01B03171E470}"/>
              </a:ext>
            </a:extLst>
          </p:cNvPr>
          <p:cNvPicPr>
            <a:picLocks noGrp="1" noChangeAspect="1"/>
          </p:cNvPicPr>
          <p:nvPr>
            <p:ph type="pic" sz="quarter" idx="13"/>
          </p:nvPr>
        </p:nvPicPr>
        <p:blipFill rotWithShape="1">
          <a:blip r:embed="rId6">
            <a:extLst>
              <a:ext uri="{28A0092B-C50C-407E-A947-70E740481C1C}">
                <a14:useLocalDpi xmlns:a14="http://schemas.microsoft.com/office/drawing/2010/main" val="0"/>
              </a:ext>
            </a:extLst>
          </a:blip>
          <a:srcRect l="4207" r="46637"/>
          <a:stretch/>
        </p:blipFill>
        <p:spPr>
          <a:xfrm>
            <a:off x="8131822" y="1288558"/>
            <a:ext cx="3420000" cy="5220000"/>
          </a:xfrm>
        </p:spPr>
      </p:pic>
      <p:sp>
        <p:nvSpPr>
          <p:cNvPr id="6" name="Rectangle 5">
            <a:extLst>
              <a:ext uri="{FF2B5EF4-FFF2-40B4-BE49-F238E27FC236}">
                <a16:creationId xmlns:a16="http://schemas.microsoft.com/office/drawing/2014/main" id="{74428CD3-7A22-4D24-B6B8-BDCBD6292E42}"/>
              </a:ext>
            </a:extLst>
          </p:cNvPr>
          <p:cNvSpPr/>
          <p:nvPr/>
        </p:nvSpPr>
        <p:spPr>
          <a:xfrm>
            <a:off x="838196" y="1288558"/>
            <a:ext cx="3420003"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Turn off your computer</a:t>
            </a:r>
          </a:p>
        </p:txBody>
      </p:sp>
      <p:sp>
        <p:nvSpPr>
          <p:cNvPr id="7" name="Rectangle 6">
            <a:extLst>
              <a:ext uri="{FF2B5EF4-FFF2-40B4-BE49-F238E27FC236}">
                <a16:creationId xmlns:a16="http://schemas.microsoft.com/office/drawing/2014/main" id="{43D7D21A-1F78-4F0B-B136-D863839DBA70}"/>
              </a:ext>
            </a:extLst>
          </p:cNvPr>
          <p:cNvSpPr/>
          <p:nvPr/>
        </p:nvSpPr>
        <p:spPr>
          <a:xfrm>
            <a:off x="4485007" y="1288557"/>
            <a:ext cx="3420003"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Use secure websites</a:t>
            </a:r>
          </a:p>
        </p:txBody>
      </p:sp>
      <p:sp>
        <p:nvSpPr>
          <p:cNvPr id="8" name="Rectangle 7">
            <a:extLst>
              <a:ext uri="{FF2B5EF4-FFF2-40B4-BE49-F238E27FC236}">
                <a16:creationId xmlns:a16="http://schemas.microsoft.com/office/drawing/2014/main" id="{FC3239BB-866D-423D-A140-003C26E55EB8}"/>
              </a:ext>
            </a:extLst>
          </p:cNvPr>
          <p:cNvSpPr/>
          <p:nvPr/>
        </p:nvSpPr>
        <p:spPr>
          <a:xfrm>
            <a:off x="8131820" y="1288557"/>
            <a:ext cx="3420003"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Avoid clicking on links in emails</a:t>
            </a:r>
          </a:p>
        </p:txBody>
      </p:sp>
    </p:spTree>
    <p:custDataLst>
      <p:tags r:id="rId1"/>
    </p:custDataLst>
    <p:extLst>
      <p:ext uri="{BB962C8B-B14F-4D97-AF65-F5344CB8AC3E}">
        <p14:creationId xmlns:p14="http://schemas.microsoft.com/office/powerpoint/2010/main" val="2964840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08119-A322-4FD8-B83E-2F89994012DD}"/>
              </a:ext>
            </a:extLst>
          </p:cNvPr>
          <p:cNvSpPr>
            <a:spLocks noGrp="1"/>
          </p:cNvSpPr>
          <p:nvPr>
            <p:ph type="title"/>
          </p:nvPr>
        </p:nvSpPr>
        <p:spPr/>
        <p:txBody>
          <a:bodyPr/>
          <a:lstStyle/>
          <a:p>
            <a:r>
              <a:rPr lang="en-GB" dirty="0"/>
              <a:t>Protecting Your Data – Quiz Q1</a:t>
            </a:r>
          </a:p>
        </p:txBody>
      </p:sp>
      <p:sp>
        <p:nvSpPr>
          <p:cNvPr id="3" name="Text Placeholder 2">
            <a:extLst>
              <a:ext uri="{FF2B5EF4-FFF2-40B4-BE49-F238E27FC236}">
                <a16:creationId xmlns:a16="http://schemas.microsoft.com/office/drawing/2014/main" id="{BB96C313-AEBF-4A96-9414-77744D943039}"/>
              </a:ext>
            </a:extLst>
          </p:cNvPr>
          <p:cNvSpPr>
            <a:spLocks noGrp="1"/>
          </p:cNvSpPr>
          <p:nvPr>
            <p:ph type="body" sz="quarter" idx="10"/>
          </p:nvPr>
        </p:nvSpPr>
        <p:spPr/>
        <p:txBody>
          <a:bodyPr>
            <a:normAutofit lnSpcReduction="10000"/>
          </a:bodyPr>
          <a:lstStyle/>
          <a:p>
            <a:pPr marL="0" indent="0">
              <a:buNone/>
            </a:pPr>
            <a:r>
              <a:rPr lang="en-GB" dirty="0"/>
              <a:t>You need to send a message to a friend that includes some sensitive information. Which of these methods will help to protect the contents of the message?</a:t>
            </a:r>
          </a:p>
          <a:p>
            <a:pPr marL="0" indent="0">
              <a:buNone/>
            </a:pPr>
            <a:endParaRPr lang="en-GB" dirty="0"/>
          </a:p>
          <a:p>
            <a:pPr>
              <a:buFont typeface="Wingdings" panose="05000000000000000000" pitchFamily="2" charset="2"/>
              <a:buChar char="q"/>
            </a:pPr>
            <a:r>
              <a:rPr lang="en-GB" dirty="0"/>
              <a:t> Broadcast on social media</a:t>
            </a:r>
          </a:p>
          <a:p>
            <a:pPr>
              <a:buFont typeface="Wingdings" panose="05000000000000000000" pitchFamily="2" charset="2"/>
              <a:buChar char="q"/>
            </a:pPr>
            <a:endParaRPr lang="en-GB" dirty="0"/>
          </a:p>
          <a:p>
            <a:pPr>
              <a:buFont typeface="Wingdings" panose="05000000000000000000" pitchFamily="2" charset="2"/>
              <a:buChar char="q"/>
            </a:pPr>
            <a:r>
              <a:rPr lang="en-GB" dirty="0"/>
              <a:t> Use an encrypted email</a:t>
            </a:r>
          </a:p>
          <a:p>
            <a:pPr>
              <a:buFont typeface="Wingdings" panose="05000000000000000000" pitchFamily="2" charset="2"/>
              <a:buChar char="q"/>
            </a:pPr>
            <a:endParaRPr lang="en-GB" dirty="0"/>
          </a:p>
          <a:p>
            <a:pPr>
              <a:buFont typeface="Wingdings" panose="05000000000000000000" pitchFamily="2" charset="2"/>
              <a:buChar char="q"/>
            </a:pPr>
            <a:r>
              <a:rPr lang="en-GB" dirty="0"/>
              <a:t> Send the email using an unsecured </a:t>
            </a:r>
            <a:r>
              <a:rPr lang="en-GB" dirty="0" err="1"/>
              <a:t>Wifi</a:t>
            </a:r>
            <a:r>
              <a:rPr lang="en-GB" dirty="0"/>
              <a:t> network</a:t>
            </a:r>
          </a:p>
          <a:p>
            <a:pPr marL="0" indent="0">
              <a:buNone/>
            </a:pPr>
            <a:endParaRPr lang="en-GB" dirty="0"/>
          </a:p>
        </p:txBody>
      </p:sp>
      <p:pic>
        <p:nvPicPr>
          <p:cNvPr id="6" name="Picture Placeholder 5" descr="Graphical user interface, text&#10;&#10;Description automatically generated">
            <a:extLst>
              <a:ext uri="{FF2B5EF4-FFF2-40B4-BE49-F238E27FC236}">
                <a16:creationId xmlns:a16="http://schemas.microsoft.com/office/drawing/2014/main" id="{B0AF752D-AB78-4C4D-A8E1-1C728A5B3BB9}"/>
              </a:ext>
            </a:extLst>
          </p:cNvPr>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29434" r="13912"/>
          <a:stretch/>
        </p:blipFill>
        <p:spPr>
          <a:xfrm>
            <a:off x="6267161" y="1288558"/>
            <a:ext cx="5256000" cy="5220000"/>
          </a:xfrm>
        </p:spPr>
      </p:pic>
    </p:spTree>
    <p:custDataLst>
      <p:tags r:id="rId1"/>
    </p:custDataLst>
    <p:extLst>
      <p:ext uri="{BB962C8B-B14F-4D97-AF65-F5344CB8AC3E}">
        <p14:creationId xmlns:p14="http://schemas.microsoft.com/office/powerpoint/2010/main" val="3068863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3">
                                            <p:txEl>
                                              <p:pRg st="4" end="4"/>
                                            </p:txEl>
                                          </p:spTgt>
                                        </p:tgtEl>
                                        <p:attrNameLst>
                                          <p:attrName>style.color</p:attrName>
                                        </p:attrNameLst>
                                      </p:cBhvr>
                                      <p:to>
                                        <a:srgbClr val="008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08DFD-F52E-4EE2-868F-F7FCF1C30E7B}"/>
              </a:ext>
            </a:extLst>
          </p:cNvPr>
          <p:cNvSpPr>
            <a:spLocks noGrp="1"/>
          </p:cNvSpPr>
          <p:nvPr>
            <p:ph type="title"/>
          </p:nvPr>
        </p:nvSpPr>
        <p:spPr/>
        <p:txBody>
          <a:bodyPr/>
          <a:lstStyle/>
          <a:p>
            <a:r>
              <a:rPr lang="en-GB" dirty="0"/>
              <a:t>Protecting Your Data – Quiz Q2</a:t>
            </a:r>
          </a:p>
        </p:txBody>
      </p:sp>
      <p:sp>
        <p:nvSpPr>
          <p:cNvPr id="3" name="Text Placeholder 2">
            <a:extLst>
              <a:ext uri="{FF2B5EF4-FFF2-40B4-BE49-F238E27FC236}">
                <a16:creationId xmlns:a16="http://schemas.microsoft.com/office/drawing/2014/main" id="{4C545904-091E-4170-A7ED-1A9BF6981885}"/>
              </a:ext>
            </a:extLst>
          </p:cNvPr>
          <p:cNvSpPr>
            <a:spLocks noGrp="1"/>
          </p:cNvSpPr>
          <p:nvPr>
            <p:ph type="body" sz="quarter" idx="10"/>
          </p:nvPr>
        </p:nvSpPr>
        <p:spPr/>
        <p:txBody>
          <a:bodyPr/>
          <a:lstStyle/>
          <a:p>
            <a:pPr marL="0" indent="0">
              <a:buNone/>
            </a:pPr>
            <a:r>
              <a:rPr lang="en-GB" dirty="0"/>
              <a:t>What is the advantage of backing up your data?</a:t>
            </a:r>
          </a:p>
          <a:p>
            <a:pPr marL="0" indent="0">
              <a:buNone/>
            </a:pPr>
            <a:endParaRPr lang="en-GB" dirty="0"/>
          </a:p>
          <a:p>
            <a:pPr>
              <a:buFont typeface="Wingdings" panose="05000000000000000000" pitchFamily="2" charset="2"/>
              <a:buChar char="q"/>
            </a:pPr>
            <a:r>
              <a:rPr lang="en-GB" dirty="0"/>
              <a:t> It is easier for people to steal</a:t>
            </a:r>
          </a:p>
          <a:p>
            <a:pPr>
              <a:buFont typeface="Wingdings" panose="05000000000000000000" pitchFamily="2" charset="2"/>
              <a:buChar char="q"/>
            </a:pPr>
            <a:endParaRPr lang="en-GB" dirty="0"/>
          </a:p>
          <a:p>
            <a:pPr>
              <a:buFont typeface="Wingdings" panose="05000000000000000000" pitchFamily="2" charset="2"/>
              <a:buChar char="q"/>
            </a:pPr>
            <a:r>
              <a:rPr lang="en-GB" dirty="0"/>
              <a:t> It fills up all of the spare memory on your device so it can’t be infected with a virus</a:t>
            </a:r>
          </a:p>
          <a:p>
            <a:pPr>
              <a:buFont typeface="Wingdings" panose="05000000000000000000" pitchFamily="2" charset="2"/>
              <a:buChar char="q"/>
            </a:pPr>
            <a:endParaRPr lang="en-GB" dirty="0"/>
          </a:p>
          <a:p>
            <a:pPr>
              <a:buFont typeface="Wingdings" panose="05000000000000000000" pitchFamily="2" charset="2"/>
              <a:buChar char="q"/>
            </a:pPr>
            <a:r>
              <a:rPr lang="en-GB" dirty="0"/>
              <a:t> If your device is compromised, you won’t lose all of your data</a:t>
            </a:r>
          </a:p>
          <a:p>
            <a:pPr marL="0" indent="0">
              <a:buNone/>
            </a:pPr>
            <a:endParaRPr lang="en-GB" dirty="0"/>
          </a:p>
        </p:txBody>
      </p:sp>
      <p:pic>
        <p:nvPicPr>
          <p:cNvPr id="6" name="Picture Placeholder 5" descr="A picture containing text, person, indoor, person&#10;&#10;Description automatically generated">
            <a:extLst>
              <a:ext uri="{FF2B5EF4-FFF2-40B4-BE49-F238E27FC236}">
                <a16:creationId xmlns:a16="http://schemas.microsoft.com/office/drawing/2014/main" id="{616C5377-3CBB-45C5-A20F-60639A114AC8}"/>
              </a:ext>
            </a:extLst>
          </p:cNvPr>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44096" r="2030"/>
          <a:stretch/>
        </p:blipFill>
        <p:spPr>
          <a:xfrm>
            <a:off x="838199" y="1288558"/>
            <a:ext cx="5256000" cy="5220000"/>
          </a:xfrm>
        </p:spPr>
      </p:pic>
    </p:spTree>
    <p:custDataLst>
      <p:tags r:id="rId1"/>
    </p:custDataLst>
    <p:extLst>
      <p:ext uri="{BB962C8B-B14F-4D97-AF65-F5344CB8AC3E}">
        <p14:creationId xmlns:p14="http://schemas.microsoft.com/office/powerpoint/2010/main" val="3108214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3">
                                            <p:txEl>
                                              <p:pRg st="6" end="6"/>
                                            </p:txEl>
                                          </p:spTgt>
                                        </p:tgtEl>
                                        <p:attrNameLst>
                                          <p:attrName>style.color</p:attrName>
                                        </p:attrNameLst>
                                      </p:cBhvr>
                                      <p:to>
                                        <a:srgbClr val="008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07FAF-0CDF-4CA3-953D-D825035D18E2}"/>
              </a:ext>
            </a:extLst>
          </p:cNvPr>
          <p:cNvSpPr>
            <a:spLocks noGrp="1"/>
          </p:cNvSpPr>
          <p:nvPr>
            <p:ph type="title"/>
          </p:nvPr>
        </p:nvSpPr>
        <p:spPr/>
        <p:txBody>
          <a:bodyPr/>
          <a:lstStyle/>
          <a:p>
            <a:r>
              <a:rPr lang="en-GB" dirty="0"/>
              <a:t>Protecting Your Data – Quiz Q3</a:t>
            </a:r>
          </a:p>
        </p:txBody>
      </p:sp>
      <p:sp>
        <p:nvSpPr>
          <p:cNvPr id="3" name="Text Placeholder 2">
            <a:extLst>
              <a:ext uri="{FF2B5EF4-FFF2-40B4-BE49-F238E27FC236}">
                <a16:creationId xmlns:a16="http://schemas.microsoft.com/office/drawing/2014/main" id="{BADE664A-5C1C-4BAD-AE5D-0A18CD206A13}"/>
              </a:ext>
            </a:extLst>
          </p:cNvPr>
          <p:cNvSpPr>
            <a:spLocks noGrp="1"/>
          </p:cNvSpPr>
          <p:nvPr>
            <p:ph type="body" sz="quarter" idx="10"/>
          </p:nvPr>
        </p:nvSpPr>
        <p:spPr/>
        <p:txBody>
          <a:bodyPr/>
          <a:lstStyle/>
          <a:p>
            <a:pPr marL="0" indent="0">
              <a:buNone/>
            </a:pPr>
            <a:r>
              <a:rPr lang="en-GB" dirty="0"/>
              <a:t>Securing your wireless network with a password is a good idea because?</a:t>
            </a:r>
          </a:p>
          <a:p>
            <a:pPr marL="0" indent="0">
              <a:buNone/>
            </a:pPr>
            <a:endParaRPr lang="en-GB" dirty="0"/>
          </a:p>
          <a:p>
            <a:pPr>
              <a:buFont typeface="Wingdings" panose="05000000000000000000" pitchFamily="2" charset="2"/>
              <a:buChar char="q"/>
            </a:pPr>
            <a:r>
              <a:rPr lang="en-GB" dirty="0"/>
              <a:t> It prevents unauthorised access</a:t>
            </a:r>
          </a:p>
          <a:p>
            <a:pPr>
              <a:buFont typeface="Wingdings" panose="05000000000000000000" pitchFamily="2" charset="2"/>
              <a:buChar char="q"/>
            </a:pPr>
            <a:endParaRPr lang="en-GB" dirty="0"/>
          </a:p>
          <a:p>
            <a:pPr>
              <a:buFont typeface="Wingdings" panose="05000000000000000000" pitchFamily="2" charset="2"/>
              <a:buChar char="q"/>
            </a:pPr>
            <a:r>
              <a:rPr lang="en-GB" dirty="0"/>
              <a:t> It makes it easier for hackers to access sensitive data</a:t>
            </a:r>
          </a:p>
          <a:p>
            <a:pPr>
              <a:buFont typeface="Wingdings" panose="05000000000000000000" pitchFamily="2" charset="2"/>
              <a:buChar char="q"/>
            </a:pPr>
            <a:endParaRPr lang="en-GB" dirty="0"/>
          </a:p>
          <a:p>
            <a:pPr>
              <a:buFont typeface="Wingdings" panose="05000000000000000000" pitchFamily="2" charset="2"/>
              <a:buChar char="q"/>
            </a:pPr>
            <a:r>
              <a:rPr lang="en-GB" dirty="0"/>
              <a:t> People can use your </a:t>
            </a:r>
            <a:r>
              <a:rPr lang="en-GB" dirty="0" err="1"/>
              <a:t>WiFi</a:t>
            </a:r>
            <a:r>
              <a:rPr lang="en-GB" dirty="0"/>
              <a:t> for free</a:t>
            </a:r>
          </a:p>
        </p:txBody>
      </p:sp>
      <p:pic>
        <p:nvPicPr>
          <p:cNvPr id="6" name="Picture Placeholder 5" descr="Graphical user interface, application&#10;&#10;Description automatically generated">
            <a:extLst>
              <a:ext uri="{FF2B5EF4-FFF2-40B4-BE49-F238E27FC236}">
                <a16:creationId xmlns:a16="http://schemas.microsoft.com/office/drawing/2014/main" id="{77B5F8ED-310F-4CC2-B16B-C1698935A65A}"/>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6417" r="16417"/>
          <a:stretch>
            <a:fillRect/>
          </a:stretch>
        </p:blipFill>
        <p:spPr/>
      </p:pic>
    </p:spTree>
    <p:custDataLst>
      <p:tags r:id="rId1"/>
    </p:custDataLst>
    <p:extLst>
      <p:ext uri="{BB962C8B-B14F-4D97-AF65-F5344CB8AC3E}">
        <p14:creationId xmlns:p14="http://schemas.microsoft.com/office/powerpoint/2010/main" val="227845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3">
                                            <p:txEl>
                                              <p:pRg st="2" end="2"/>
                                            </p:txEl>
                                          </p:spTgt>
                                        </p:tgtEl>
                                        <p:attrNameLst>
                                          <p:attrName>style.color</p:attrName>
                                        </p:attrNameLst>
                                      </p:cBhvr>
                                      <p:to>
                                        <a:srgbClr val="008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07FAF-0CDF-4CA3-953D-D825035D18E2}"/>
              </a:ext>
            </a:extLst>
          </p:cNvPr>
          <p:cNvSpPr>
            <a:spLocks noGrp="1"/>
          </p:cNvSpPr>
          <p:nvPr>
            <p:ph type="title"/>
          </p:nvPr>
        </p:nvSpPr>
        <p:spPr/>
        <p:txBody>
          <a:bodyPr/>
          <a:lstStyle/>
          <a:p>
            <a:r>
              <a:rPr lang="en-GB" dirty="0"/>
              <a:t>Protecting Your Data – Quiz Q4</a:t>
            </a:r>
          </a:p>
        </p:txBody>
      </p:sp>
      <p:sp>
        <p:nvSpPr>
          <p:cNvPr id="5" name="Text Placeholder 4">
            <a:extLst>
              <a:ext uri="{FF2B5EF4-FFF2-40B4-BE49-F238E27FC236}">
                <a16:creationId xmlns:a16="http://schemas.microsoft.com/office/drawing/2014/main" id="{BD9B6A47-801E-4841-952A-841988D49281}"/>
              </a:ext>
            </a:extLst>
          </p:cNvPr>
          <p:cNvSpPr>
            <a:spLocks noGrp="1"/>
          </p:cNvSpPr>
          <p:nvPr>
            <p:ph type="body" sz="quarter" idx="10"/>
          </p:nvPr>
        </p:nvSpPr>
        <p:spPr/>
        <p:txBody>
          <a:bodyPr/>
          <a:lstStyle/>
          <a:p>
            <a:pPr marL="0" indent="0">
              <a:buNone/>
            </a:pPr>
            <a:r>
              <a:rPr lang="en-GB" dirty="0"/>
              <a:t>Which of these is the recommended setting for software updates</a:t>
            </a:r>
          </a:p>
          <a:p>
            <a:pPr marL="0" indent="0">
              <a:buNone/>
            </a:pPr>
            <a:endParaRPr lang="en-GB" dirty="0"/>
          </a:p>
          <a:p>
            <a:pPr>
              <a:buFont typeface="Wingdings" panose="05000000000000000000" pitchFamily="2" charset="2"/>
              <a:buChar char="q"/>
            </a:pPr>
            <a:r>
              <a:rPr lang="en-GB" dirty="0"/>
              <a:t> Install manually</a:t>
            </a:r>
          </a:p>
          <a:p>
            <a:pPr>
              <a:buFont typeface="Wingdings" panose="05000000000000000000" pitchFamily="2" charset="2"/>
              <a:buChar char="q"/>
            </a:pPr>
            <a:endParaRPr lang="en-GB" dirty="0"/>
          </a:p>
          <a:p>
            <a:pPr>
              <a:buFont typeface="Wingdings" panose="05000000000000000000" pitchFamily="2" charset="2"/>
              <a:buChar char="q"/>
            </a:pPr>
            <a:r>
              <a:rPr lang="en-GB" dirty="0"/>
              <a:t> Automatically install</a:t>
            </a:r>
          </a:p>
          <a:p>
            <a:pPr>
              <a:buFont typeface="Wingdings" panose="05000000000000000000" pitchFamily="2" charset="2"/>
              <a:buChar char="q"/>
            </a:pPr>
            <a:endParaRPr lang="en-GB" dirty="0"/>
          </a:p>
          <a:p>
            <a:pPr>
              <a:buFont typeface="Wingdings" panose="05000000000000000000" pitchFamily="2" charset="2"/>
              <a:buChar char="q"/>
            </a:pPr>
            <a:r>
              <a:rPr lang="en-GB" dirty="0"/>
              <a:t> Do not update or install</a:t>
            </a:r>
          </a:p>
        </p:txBody>
      </p:sp>
      <p:pic>
        <p:nvPicPr>
          <p:cNvPr id="8" name="Picture Placeholder 7" descr="A computer on a table&#10;&#10;Description automatically generated with medium confidence">
            <a:extLst>
              <a:ext uri="{FF2B5EF4-FFF2-40B4-BE49-F238E27FC236}">
                <a16:creationId xmlns:a16="http://schemas.microsoft.com/office/drawing/2014/main" id="{483FEEDD-ECF2-4CD3-B3B0-32453EE83EC8}"/>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0828" r="10828"/>
          <a:stretch>
            <a:fillRect/>
          </a:stretch>
        </p:blipFill>
        <p:spPr/>
      </p:pic>
    </p:spTree>
    <p:custDataLst>
      <p:tags r:id="rId1"/>
    </p:custDataLst>
    <p:extLst>
      <p:ext uri="{BB962C8B-B14F-4D97-AF65-F5344CB8AC3E}">
        <p14:creationId xmlns:p14="http://schemas.microsoft.com/office/powerpoint/2010/main" val="1646989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5">
                                            <p:txEl>
                                              <p:pRg st="4" end="4"/>
                                            </p:txEl>
                                          </p:spTgt>
                                        </p:tgtEl>
                                        <p:attrNameLst>
                                          <p:attrName>style.color</p:attrName>
                                        </p:attrNameLst>
                                      </p:cBhvr>
                                      <p:to>
                                        <a:srgbClr val="008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07FAF-0CDF-4CA3-953D-D825035D18E2}"/>
              </a:ext>
            </a:extLst>
          </p:cNvPr>
          <p:cNvSpPr>
            <a:spLocks noGrp="1"/>
          </p:cNvSpPr>
          <p:nvPr>
            <p:ph type="title"/>
          </p:nvPr>
        </p:nvSpPr>
        <p:spPr/>
        <p:txBody>
          <a:bodyPr/>
          <a:lstStyle/>
          <a:p>
            <a:r>
              <a:rPr lang="en-GB" dirty="0"/>
              <a:t>Protecting Your Data – Quiz Q5</a:t>
            </a:r>
          </a:p>
        </p:txBody>
      </p:sp>
      <p:sp>
        <p:nvSpPr>
          <p:cNvPr id="3" name="Text Placeholder 2">
            <a:extLst>
              <a:ext uri="{FF2B5EF4-FFF2-40B4-BE49-F238E27FC236}">
                <a16:creationId xmlns:a16="http://schemas.microsoft.com/office/drawing/2014/main" id="{BADE664A-5C1C-4BAD-AE5D-0A18CD206A13}"/>
              </a:ext>
            </a:extLst>
          </p:cNvPr>
          <p:cNvSpPr>
            <a:spLocks noGrp="1"/>
          </p:cNvSpPr>
          <p:nvPr>
            <p:ph type="body" sz="quarter" idx="10"/>
          </p:nvPr>
        </p:nvSpPr>
        <p:spPr/>
        <p:txBody>
          <a:bodyPr>
            <a:normAutofit lnSpcReduction="10000"/>
          </a:bodyPr>
          <a:lstStyle/>
          <a:p>
            <a:pPr marL="0" indent="0">
              <a:buNone/>
            </a:pPr>
            <a:r>
              <a:rPr lang="en-GB" dirty="0"/>
              <a:t>Secure passwords should include which of the following?</a:t>
            </a:r>
          </a:p>
          <a:p>
            <a:pPr marL="0" indent="0">
              <a:buNone/>
            </a:pPr>
            <a:endParaRPr lang="en-GB" dirty="0"/>
          </a:p>
          <a:p>
            <a:pPr>
              <a:buFont typeface="Wingdings" panose="05000000000000000000" pitchFamily="2" charset="2"/>
              <a:buChar char="q"/>
            </a:pPr>
            <a:r>
              <a:rPr lang="en-GB" dirty="0"/>
              <a:t> Social security number</a:t>
            </a:r>
          </a:p>
          <a:p>
            <a:pPr>
              <a:buFont typeface="Wingdings" panose="05000000000000000000" pitchFamily="2" charset="2"/>
              <a:buChar char="q"/>
            </a:pPr>
            <a:endParaRPr lang="en-GB" dirty="0"/>
          </a:p>
          <a:p>
            <a:pPr>
              <a:buFont typeface="Wingdings" panose="05000000000000000000" pitchFamily="2" charset="2"/>
              <a:buChar char="q"/>
            </a:pPr>
            <a:r>
              <a:rPr lang="en-GB" dirty="0"/>
              <a:t> Birthdays</a:t>
            </a:r>
          </a:p>
          <a:p>
            <a:pPr>
              <a:buFont typeface="Wingdings" panose="05000000000000000000" pitchFamily="2" charset="2"/>
              <a:buChar char="q"/>
            </a:pPr>
            <a:endParaRPr lang="en-GB" dirty="0"/>
          </a:p>
          <a:p>
            <a:pPr>
              <a:buFont typeface="Wingdings" panose="05000000000000000000" pitchFamily="2" charset="2"/>
              <a:buChar char="q"/>
            </a:pPr>
            <a:r>
              <a:rPr lang="en-GB" dirty="0"/>
              <a:t> Uppercase and lowercase letters, numbers, and special characters</a:t>
            </a:r>
          </a:p>
          <a:p>
            <a:pPr>
              <a:buFont typeface="Wingdings" panose="05000000000000000000" pitchFamily="2" charset="2"/>
              <a:buChar char="q"/>
            </a:pPr>
            <a:endParaRPr lang="en-GB" dirty="0"/>
          </a:p>
          <a:p>
            <a:pPr>
              <a:buFont typeface="Wingdings" panose="05000000000000000000" pitchFamily="2" charset="2"/>
              <a:buChar char="q"/>
            </a:pPr>
            <a:r>
              <a:rPr lang="en-GB" dirty="0"/>
              <a:t> Bank account pin code</a:t>
            </a:r>
          </a:p>
        </p:txBody>
      </p:sp>
      <p:pic>
        <p:nvPicPr>
          <p:cNvPr id="6" name="Picture Placeholder 5" descr="A computer on a table&#10;&#10;Description automatically generated with medium confidence">
            <a:extLst>
              <a:ext uri="{FF2B5EF4-FFF2-40B4-BE49-F238E27FC236}">
                <a16:creationId xmlns:a16="http://schemas.microsoft.com/office/drawing/2014/main" id="{7F698D4B-0EF7-4202-9345-44589E95279E}"/>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9519" r="9519"/>
          <a:stretch>
            <a:fillRect/>
          </a:stretch>
        </p:blipFill>
        <p:spPr/>
      </p:pic>
    </p:spTree>
    <p:custDataLst>
      <p:tags r:id="rId1"/>
    </p:custDataLst>
    <p:extLst>
      <p:ext uri="{BB962C8B-B14F-4D97-AF65-F5344CB8AC3E}">
        <p14:creationId xmlns:p14="http://schemas.microsoft.com/office/powerpoint/2010/main" val="4144930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3">
                                            <p:txEl>
                                              <p:pRg st="6" end="6"/>
                                            </p:txEl>
                                          </p:spTgt>
                                        </p:tgtEl>
                                        <p:attrNameLst>
                                          <p:attrName>style.color</p:attrName>
                                        </p:attrNameLst>
                                      </p:cBhvr>
                                      <p:to>
                                        <a:srgbClr val="008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04C34AC-E8A4-415A-9179-4741BF3FA253}"/>
              </a:ext>
            </a:extLst>
          </p:cNvPr>
          <p:cNvSpPr>
            <a:spLocks noGrp="1"/>
          </p:cNvSpPr>
          <p:nvPr>
            <p:ph type="title"/>
          </p:nvPr>
        </p:nvSpPr>
        <p:spPr/>
        <p:txBody>
          <a:bodyPr/>
          <a:lstStyle/>
          <a:p>
            <a:r>
              <a:rPr lang="en-GB" dirty="0"/>
              <a:t>Data Breach</a:t>
            </a:r>
          </a:p>
        </p:txBody>
      </p:sp>
      <p:pic>
        <p:nvPicPr>
          <p:cNvPr id="8" name="Picture Placeholder 7" descr="A picture containing text, keyboard, sign&#10;&#10;Description automatically generated">
            <a:extLst>
              <a:ext uri="{FF2B5EF4-FFF2-40B4-BE49-F238E27FC236}">
                <a16:creationId xmlns:a16="http://schemas.microsoft.com/office/drawing/2014/main" id="{C58C6992-07FF-4241-9B12-D95155CDABDF}"/>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5903" b="5903"/>
          <a:stretch>
            <a:fillRect/>
          </a:stretch>
        </p:blipFill>
        <p:spPr/>
      </p:pic>
      <p:sp>
        <p:nvSpPr>
          <p:cNvPr id="11" name="Rectangle 10">
            <a:extLst>
              <a:ext uri="{FF2B5EF4-FFF2-40B4-BE49-F238E27FC236}">
                <a16:creationId xmlns:a16="http://schemas.microsoft.com/office/drawing/2014/main" id="{41824445-59D7-48F6-B2E1-BC78313DCED2}"/>
              </a:ext>
            </a:extLst>
          </p:cNvPr>
          <p:cNvSpPr/>
          <p:nvPr/>
        </p:nvSpPr>
        <p:spPr>
          <a:xfrm>
            <a:off x="838199" y="1288878"/>
            <a:ext cx="10512000" cy="10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bg1"/>
                </a:solidFill>
              </a:rPr>
              <a:t>What should I do if I think my device has been compromised and my data has been breached?</a:t>
            </a:r>
          </a:p>
        </p:txBody>
      </p:sp>
    </p:spTree>
    <p:custDataLst>
      <p:tags r:id="rId1"/>
    </p:custDataLst>
    <p:extLst>
      <p:ext uri="{BB962C8B-B14F-4D97-AF65-F5344CB8AC3E}">
        <p14:creationId xmlns:p14="http://schemas.microsoft.com/office/powerpoint/2010/main" val="3471437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ext&#10;&#10;Description automatically generated">
            <a:extLst>
              <a:ext uri="{FF2B5EF4-FFF2-40B4-BE49-F238E27FC236}">
                <a16:creationId xmlns:a16="http://schemas.microsoft.com/office/drawing/2014/main" id="{07ED0686-C469-4359-9813-E4D7A31C550E}"/>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5872" b="5872"/>
          <a:stretch>
            <a:fillRect/>
          </a:stretch>
        </p:blipFill>
        <p:spPr/>
      </p:pic>
      <p:sp>
        <p:nvSpPr>
          <p:cNvPr id="4" name="Title 1">
            <a:extLst>
              <a:ext uri="{FF2B5EF4-FFF2-40B4-BE49-F238E27FC236}">
                <a16:creationId xmlns:a16="http://schemas.microsoft.com/office/drawing/2014/main" id="{0316E081-81DE-4D78-B149-3B49B234BA1D}"/>
              </a:ext>
            </a:extLst>
          </p:cNvPr>
          <p:cNvSpPr>
            <a:spLocks noGrp="1"/>
          </p:cNvSpPr>
          <p:nvPr>
            <p:ph type="title"/>
          </p:nvPr>
        </p:nvSpPr>
        <p:spPr>
          <a:xfrm>
            <a:off x="838200" y="93663"/>
            <a:ext cx="9323388" cy="900112"/>
          </a:xfrm>
        </p:spPr>
        <p:txBody>
          <a:bodyPr/>
          <a:lstStyle/>
          <a:p>
            <a:r>
              <a:rPr lang="en-GB" dirty="0"/>
              <a:t>How Will I Know If I Have Been Hacked?</a:t>
            </a:r>
          </a:p>
        </p:txBody>
      </p:sp>
      <p:sp>
        <p:nvSpPr>
          <p:cNvPr id="9" name="Rectangle 8">
            <a:extLst>
              <a:ext uri="{FF2B5EF4-FFF2-40B4-BE49-F238E27FC236}">
                <a16:creationId xmlns:a16="http://schemas.microsoft.com/office/drawing/2014/main" id="{F90CA563-50A6-4C73-8D39-96D7FE0A15D9}"/>
              </a:ext>
            </a:extLst>
          </p:cNvPr>
          <p:cNvSpPr/>
          <p:nvPr/>
        </p:nvSpPr>
        <p:spPr>
          <a:xfrm>
            <a:off x="838199" y="1288878"/>
            <a:ext cx="10512000" cy="10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bg1"/>
                </a:solidFill>
              </a:rPr>
              <a:t>You are required to identify signs that may indicate a device or network has been compromised or hacked</a:t>
            </a:r>
          </a:p>
        </p:txBody>
      </p:sp>
      <p:sp>
        <p:nvSpPr>
          <p:cNvPr id="12" name="Rectangle 11">
            <a:extLst>
              <a:ext uri="{FF2B5EF4-FFF2-40B4-BE49-F238E27FC236}">
                <a16:creationId xmlns:a16="http://schemas.microsoft.com/office/drawing/2014/main" id="{F0D1938C-8B4C-4874-8754-00CD1BB9ADCC}"/>
              </a:ext>
            </a:extLst>
          </p:cNvPr>
          <p:cNvSpPr/>
          <p:nvPr/>
        </p:nvSpPr>
        <p:spPr>
          <a:xfrm>
            <a:off x="838199" y="5968878"/>
            <a:ext cx="10512000" cy="5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bg1"/>
                </a:solidFill>
              </a:rPr>
              <a:t>Record your answers on the flipchart paper</a:t>
            </a:r>
          </a:p>
        </p:txBody>
      </p:sp>
    </p:spTree>
    <p:custDataLst>
      <p:tags r:id="rId1"/>
    </p:custDataLst>
    <p:extLst>
      <p:ext uri="{BB962C8B-B14F-4D97-AF65-F5344CB8AC3E}">
        <p14:creationId xmlns:p14="http://schemas.microsoft.com/office/powerpoint/2010/main" val="37700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F9AEC-A370-4CAC-BCB3-303D75E724D9}"/>
              </a:ext>
            </a:extLst>
          </p:cNvPr>
          <p:cNvSpPr>
            <a:spLocks noGrp="1"/>
          </p:cNvSpPr>
          <p:nvPr>
            <p:ph type="title"/>
          </p:nvPr>
        </p:nvSpPr>
        <p:spPr/>
        <p:txBody>
          <a:bodyPr/>
          <a:lstStyle/>
          <a:p>
            <a:r>
              <a:rPr lang="en-GB" dirty="0"/>
              <a:t>How Will I Know If I Have Been Hacked?</a:t>
            </a:r>
          </a:p>
        </p:txBody>
      </p:sp>
      <p:sp>
        <p:nvSpPr>
          <p:cNvPr id="3" name="Text Placeholder 2">
            <a:extLst>
              <a:ext uri="{FF2B5EF4-FFF2-40B4-BE49-F238E27FC236}">
                <a16:creationId xmlns:a16="http://schemas.microsoft.com/office/drawing/2014/main" id="{F5DBFF67-AD78-4B32-A6F4-77916BF53482}"/>
              </a:ext>
            </a:extLst>
          </p:cNvPr>
          <p:cNvSpPr>
            <a:spLocks noGrp="1"/>
          </p:cNvSpPr>
          <p:nvPr>
            <p:ph type="body" sz="quarter" idx="10"/>
          </p:nvPr>
        </p:nvSpPr>
        <p:spPr>
          <a:xfrm>
            <a:off x="395785" y="1288558"/>
            <a:ext cx="5698413" cy="5220000"/>
          </a:xfrm>
        </p:spPr>
        <p:txBody>
          <a:bodyPr anchor="ctr">
            <a:normAutofit/>
          </a:bodyPr>
          <a:lstStyle/>
          <a:p>
            <a:r>
              <a:rPr lang="en-GB" sz="2400" dirty="0"/>
              <a:t>Frequent pop-up windows</a:t>
            </a:r>
          </a:p>
          <a:p>
            <a:r>
              <a:rPr lang="en-GB" sz="2400" dirty="0"/>
              <a:t>Changes to your home page</a:t>
            </a:r>
          </a:p>
          <a:p>
            <a:r>
              <a:rPr lang="en-GB" sz="2400" dirty="0"/>
              <a:t>emails being sent from your email account</a:t>
            </a:r>
          </a:p>
          <a:p>
            <a:r>
              <a:rPr lang="en-GB" sz="2400" dirty="0"/>
              <a:t>Frequent crashes or unusually slow computer performance</a:t>
            </a:r>
          </a:p>
          <a:p>
            <a:r>
              <a:rPr lang="en-GB" sz="2400" dirty="0"/>
              <a:t>Unknown programs that start-up when you start your computer</a:t>
            </a:r>
          </a:p>
          <a:p>
            <a:r>
              <a:rPr lang="en-GB" sz="2400" dirty="0"/>
              <a:t>Programmes automatically connecting to the Internet</a:t>
            </a:r>
          </a:p>
          <a:p>
            <a:r>
              <a:rPr lang="en-GB" sz="2400" dirty="0"/>
              <a:t>Unusual activities like password changes</a:t>
            </a:r>
          </a:p>
          <a:p>
            <a:r>
              <a:rPr lang="en-GB" sz="2400" dirty="0"/>
              <a:t>Your computer won't shut down or restart when you tell it to</a:t>
            </a:r>
          </a:p>
        </p:txBody>
      </p:sp>
      <p:pic>
        <p:nvPicPr>
          <p:cNvPr id="16" name="Picture Placeholder 15" descr="A picture containing background pattern&#10;&#10;Description automatically generated">
            <a:extLst>
              <a:ext uri="{FF2B5EF4-FFF2-40B4-BE49-F238E27FC236}">
                <a16:creationId xmlns:a16="http://schemas.microsoft.com/office/drawing/2014/main" id="{79456DF2-C3F5-4986-AEC2-DBDECB09660C}"/>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5893" r="25893"/>
          <a:stretch>
            <a:fillRect/>
          </a:stretch>
        </p:blipFill>
        <p:spPr>
          <a:xfrm>
            <a:off x="6267450" y="1289050"/>
            <a:ext cx="5697538" cy="5219700"/>
          </a:xfrm>
        </p:spPr>
      </p:pic>
    </p:spTree>
    <p:custDataLst>
      <p:tags r:id="rId1"/>
    </p:custDataLst>
    <p:extLst>
      <p:ext uri="{BB962C8B-B14F-4D97-AF65-F5344CB8AC3E}">
        <p14:creationId xmlns:p14="http://schemas.microsoft.com/office/powerpoint/2010/main" val="928557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E2240-0FE2-48AA-B7D7-C2259A994DD8}"/>
              </a:ext>
            </a:extLst>
          </p:cNvPr>
          <p:cNvSpPr>
            <a:spLocks noGrp="1"/>
          </p:cNvSpPr>
          <p:nvPr>
            <p:ph type="title"/>
          </p:nvPr>
        </p:nvSpPr>
        <p:spPr/>
        <p:txBody>
          <a:bodyPr/>
          <a:lstStyle/>
          <a:p>
            <a:r>
              <a:rPr lang="en-GB" dirty="0"/>
              <a:t>Learning Outcomes</a:t>
            </a:r>
          </a:p>
        </p:txBody>
      </p:sp>
      <p:grpSp>
        <p:nvGrpSpPr>
          <p:cNvPr id="3" name="Group 2">
            <a:extLst>
              <a:ext uri="{FF2B5EF4-FFF2-40B4-BE49-F238E27FC236}">
                <a16:creationId xmlns:a16="http://schemas.microsoft.com/office/drawing/2014/main" id="{49614777-B8A4-40C2-8D1D-CAFCF958686C}"/>
              </a:ext>
            </a:extLst>
          </p:cNvPr>
          <p:cNvGrpSpPr/>
          <p:nvPr/>
        </p:nvGrpSpPr>
        <p:grpSpPr>
          <a:xfrm>
            <a:off x="1112326" y="1868749"/>
            <a:ext cx="2232000" cy="3795204"/>
            <a:chOff x="399495" y="1531398"/>
            <a:chExt cx="2232000" cy="3795204"/>
          </a:xfrm>
        </p:grpSpPr>
        <p:sp>
          <p:nvSpPr>
            <p:cNvPr id="4" name="Rectangle 3">
              <a:extLst>
                <a:ext uri="{FF2B5EF4-FFF2-40B4-BE49-F238E27FC236}">
                  <a16:creationId xmlns:a16="http://schemas.microsoft.com/office/drawing/2014/main" id="{9EB43790-0E4C-441D-AC92-C021721F5291}"/>
                </a:ext>
              </a:extLst>
            </p:cNvPr>
            <p:cNvSpPr/>
            <p:nvPr/>
          </p:nvSpPr>
          <p:spPr>
            <a:xfrm>
              <a:off x="399495" y="2032986"/>
              <a:ext cx="2232000" cy="32936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List online threats to personal information</a:t>
              </a:r>
            </a:p>
          </p:txBody>
        </p:sp>
        <p:sp>
          <p:nvSpPr>
            <p:cNvPr id="5" name="Oval 4">
              <a:extLst>
                <a:ext uri="{FF2B5EF4-FFF2-40B4-BE49-F238E27FC236}">
                  <a16:creationId xmlns:a16="http://schemas.microsoft.com/office/drawing/2014/main" id="{D8FE5FF5-F0CB-439A-BB35-650628A71D00}"/>
                </a:ext>
              </a:extLst>
            </p:cNvPr>
            <p:cNvSpPr/>
            <p:nvPr/>
          </p:nvSpPr>
          <p:spPr>
            <a:xfrm>
              <a:off x="1108581" y="1531398"/>
              <a:ext cx="900000" cy="900000"/>
            </a:xfrm>
            <a:prstGeom prst="ellipse">
              <a:avLst/>
            </a:prstGeom>
            <a:solidFill>
              <a:schemeClr val="accent2"/>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accent1"/>
                  </a:solidFill>
                </a:rPr>
                <a:t>1</a:t>
              </a:r>
            </a:p>
          </p:txBody>
        </p:sp>
      </p:grpSp>
      <p:grpSp>
        <p:nvGrpSpPr>
          <p:cNvPr id="6" name="Group 5">
            <a:extLst>
              <a:ext uri="{FF2B5EF4-FFF2-40B4-BE49-F238E27FC236}">
                <a16:creationId xmlns:a16="http://schemas.microsoft.com/office/drawing/2014/main" id="{2E525A6F-D594-488B-A706-DD8082BD5670}"/>
              </a:ext>
            </a:extLst>
          </p:cNvPr>
          <p:cNvGrpSpPr/>
          <p:nvPr/>
        </p:nvGrpSpPr>
        <p:grpSpPr>
          <a:xfrm>
            <a:off x="3651636" y="1868749"/>
            <a:ext cx="2232000" cy="3795204"/>
            <a:chOff x="2689747" y="1531398"/>
            <a:chExt cx="2232000" cy="3795204"/>
          </a:xfrm>
        </p:grpSpPr>
        <p:sp>
          <p:nvSpPr>
            <p:cNvPr id="7" name="Rectangle 6">
              <a:extLst>
                <a:ext uri="{FF2B5EF4-FFF2-40B4-BE49-F238E27FC236}">
                  <a16:creationId xmlns:a16="http://schemas.microsoft.com/office/drawing/2014/main" id="{C549A62C-64E2-4B23-9C2C-A21292EECC0C}"/>
                </a:ext>
              </a:extLst>
            </p:cNvPr>
            <p:cNvSpPr/>
            <p:nvPr/>
          </p:nvSpPr>
          <p:spPr>
            <a:xfrm>
              <a:off x="2689747" y="2032986"/>
              <a:ext cx="2232000" cy="32936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Identify ways to protect personal data and privacy in digital environments</a:t>
              </a:r>
            </a:p>
          </p:txBody>
        </p:sp>
        <p:sp>
          <p:nvSpPr>
            <p:cNvPr id="8" name="Oval 7">
              <a:extLst>
                <a:ext uri="{FF2B5EF4-FFF2-40B4-BE49-F238E27FC236}">
                  <a16:creationId xmlns:a16="http://schemas.microsoft.com/office/drawing/2014/main" id="{98E57EBC-66EF-45BA-A9F8-1DF5AC4C3912}"/>
                </a:ext>
              </a:extLst>
            </p:cNvPr>
            <p:cNvSpPr/>
            <p:nvPr/>
          </p:nvSpPr>
          <p:spPr>
            <a:xfrm>
              <a:off x="3355747" y="1531398"/>
              <a:ext cx="900000" cy="900000"/>
            </a:xfrm>
            <a:prstGeom prst="ellipse">
              <a:avLst/>
            </a:prstGeom>
            <a:solidFill>
              <a:schemeClr val="accent2"/>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accent1"/>
                  </a:solidFill>
                </a:rPr>
                <a:t>2</a:t>
              </a:r>
            </a:p>
          </p:txBody>
        </p:sp>
      </p:grpSp>
      <p:grpSp>
        <p:nvGrpSpPr>
          <p:cNvPr id="9" name="Group 8">
            <a:extLst>
              <a:ext uri="{FF2B5EF4-FFF2-40B4-BE49-F238E27FC236}">
                <a16:creationId xmlns:a16="http://schemas.microsoft.com/office/drawing/2014/main" id="{7B3FF203-655C-4F14-87BD-936D3844FFA0}"/>
              </a:ext>
            </a:extLst>
          </p:cNvPr>
          <p:cNvGrpSpPr/>
          <p:nvPr/>
        </p:nvGrpSpPr>
        <p:grpSpPr>
          <a:xfrm>
            <a:off x="6190946" y="1868749"/>
            <a:ext cx="2232000" cy="3795204"/>
            <a:chOff x="4980000" y="1531398"/>
            <a:chExt cx="2232000" cy="3795204"/>
          </a:xfrm>
        </p:grpSpPr>
        <p:sp>
          <p:nvSpPr>
            <p:cNvPr id="10" name="Rectangle 9">
              <a:extLst>
                <a:ext uri="{FF2B5EF4-FFF2-40B4-BE49-F238E27FC236}">
                  <a16:creationId xmlns:a16="http://schemas.microsoft.com/office/drawing/2014/main" id="{BE640F75-FF83-4EEA-8153-29BB04682969}"/>
                </a:ext>
              </a:extLst>
            </p:cNvPr>
            <p:cNvSpPr/>
            <p:nvPr/>
          </p:nvSpPr>
          <p:spPr>
            <a:xfrm>
              <a:off x="4980000" y="2032986"/>
              <a:ext cx="2232000" cy="32936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Identify safe methods to digitally share personally identifiable information </a:t>
              </a:r>
            </a:p>
          </p:txBody>
        </p:sp>
        <p:sp>
          <p:nvSpPr>
            <p:cNvPr id="11" name="Oval 10">
              <a:extLst>
                <a:ext uri="{FF2B5EF4-FFF2-40B4-BE49-F238E27FC236}">
                  <a16:creationId xmlns:a16="http://schemas.microsoft.com/office/drawing/2014/main" id="{3ADA258D-ACA4-4D6D-999C-45BFD7B36E13}"/>
                </a:ext>
              </a:extLst>
            </p:cNvPr>
            <p:cNvSpPr/>
            <p:nvPr/>
          </p:nvSpPr>
          <p:spPr>
            <a:xfrm>
              <a:off x="5646000" y="1531398"/>
              <a:ext cx="900000" cy="900000"/>
            </a:xfrm>
            <a:prstGeom prst="ellipse">
              <a:avLst/>
            </a:prstGeom>
            <a:solidFill>
              <a:schemeClr val="accent2"/>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accent1"/>
                  </a:solidFill>
                </a:rPr>
                <a:t>3</a:t>
              </a:r>
            </a:p>
          </p:txBody>
        </p:sp>
      </p:grpSp>
      <p:grpSp>
        <p:nvGrpSpPr>
          <p:cNvPr id="12" name="Group 11">
            <a:extLst>
              <a:ext uri="{FF2B5EF4-FFF2-40B4-BE49-F238E27FC236}">
                <a16:creationId xmlns:a16="http://schemas.microsoft.com/office/drawing/2014/main" id="{3E1C4BBF-BFD9-4D2A-A539-123865757C71}"/>
              </a:ext>
            </a:extLst>
          </p:cNvPr>
          <p:cNvGrpSpPr/>
          <p:nvPr/>
        </p:nvGrpSpPr>
        <p:grpSpPr>
          <a:xfrm>
            <a:off x="8730256" y="1868749"/>
            <a:ext cx="2232000" cy="3795204"/>
            <a:chOff x="7270253" y="1531398"/>
            <a:chExt cx="2232000" cy="3795204"/>
          </a:xfrm>
        </p:grpSpPr>
        <p:sp>
          <p:nvSpPr>
            <p:cNvPr id="13" name="Rectangle 12">
              <a:extLst>
                <a:ext uri="{FF2B5EF4-FFF2-40B4-BE49-F238E27FC236}">
                  <a16:creationId xmlns:a16="http://schemas.microsoft.com/office/drawing/2014/main" id="{9C5CC51A-7DA6-4175-A8FD-2BEEA6C9EB07}"/>
                </a:ext>
              </a:extLst>
            </p:cNvPr>
            <p:cNvSpPr/>
            <p:nvPr/>
          </p:nvSpPr>
          <p:spPr>
            <a:xfrm>
              <a:off x="7270253" y="2032986"/>
              <a:ext cx="2232000" cy="32936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Recognise basic content included in a privacy policy</a:t>
              </a:r>
            </a:p>
          </p:txBody>
        </p:sp>
        <p:sp>
          <p:nvSpPr>
            <p:cNvPr id="14" name="Oval 13">
              <a:extLst>
                <a:ext uri="{FF2B5EF4-FFF2-40B4-BE49-F238E27FC236}">
                  <a16:creationId xmlns:a16="http://schemas.microsoft.com/office/drawing/2014/main" id="{194BA41E-371D-4EE3-84D0-651AF6A82A3F}"/>
                </a:ext>
              </a:extLst>
            </p:cNvPr>
            <p:cNvSpPr/>
            <p:nvPr/>
          </p:nvSpPr>
          <p:spPr>
            <a:xfrm>
              <a:off x="7936253" y="1531398"/>
              <a:ext cx="900000" cy="900000"/>
            </a:xfrm>
            <a:prstGeom prst="ellipse">
              <a:avLst/>
            </a:prstGeom>
            <a:solidFill>
              <a:schemeClr val="accent2"/>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accent1"/>
                  </a:solidFill>
                </a:rPr>
                <a:t>4</a:t>
              </a:r>
            </a:p>
          </p:txBody>
        </p:sp>
      </p:grpSp>
    </p:spTree>
    <p:custDataLst>
      <p:tags r:id="rId1"/>
    </p:custDataLst>
    <p:extLst>
      <p:ext uri="{BB962C8B-B14F-4D97-AF65-F5344CB8AC3E}">
        <p14:creationId xmlns:p14="http://schemas.microsoft.com/office/powerpoint/2010/main" val="36689809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F73EB-D6C3-4DA6-A4D4-FD43A4692FAD}"/>
              </a:ext>
            </a:extLst>
          </p:cNvPr>
          <p:cNvSpPr>
            <a:spLocks noGrp="1"/>
          </p:cNvSpPr>
          <p:nvPr>
            <p:ph type="title"/>
          </p:nvPr>
        </p:nvSpPr>
        <p:spPr/>
        <p:txBody>
          <a:bodyPr/>
          <a:lstStyle/>
          <a:p>
            <a:r>
              <a:rPr lang="en-GB" dirty="0"/>
              <a:t>Recovering From A Data Breach</a:t>
            </a:r>
          </a:p>
        </p:txBody>
      </p:sp>
      <p:sp>
        <p:nvSpPr>
          <p:cNvPr id="3" name="Text Placeholder 2">
            <a:extLst>
              <a:ext uri="{FF2B5EF4-FFF2-40B4-BE49-F238E27FC236}">
                <a16:creationId xmlns:a16="http://schemas.microsoft.com/office/drawing/2014/main" id="{C2040DC8-25C4-427B-B915-8D64B01524BF}"/>
              </a:ext>
            </a:extLst>
          </p:cNvPr>
          <p:cNvSpPr>
            <a:spLocks noGrp="1"/>
          </p:cNvSpPr>
          <p:nvPr>
            <p:ph type="body" sz="quarter" idx="10"/>
          </p:nvPr>
        </p:nvSpPr>
        <p:spPr/>
        <p:txBody>
          <a:bodyPr anchor="ctr"/>
          <a:lstStyle/>
          <a:p>
            <a:r>
              <a:rPr lang="en-GB" dirty="0"/>
              <a:t>Change your passwords</a:t>
            </a:r>
          </a:p>
          <a:p>
            <a:endParaRPr lang="en-GB" dirty="0"/>
          </a:p>
          <a:p>
            <a:r>
              <a:rPr lang="en-GB" dirty="0"/>
              <a:t>Verify that a breach has actually occurred</a:t>
            </a:r>
          </a:p>
          <a:p>
            <a:endParaRPr lang="en-GB" dirty="0"/>
          </a:p>
          <a:p>
            <a:r>
              <a:rPr lang="en-GB" dirty="0"/>
              <a:t>Regain control over your compromised accounts</a:t>
            </a:r>
          </a:p>
          <a:p>
            <a:endParaRPr lang="en-GB" dirty="0"/>
          </a:p>
          <a:p>
            <a:r>
              <a:rPr lang="en-GB" dirty="0"/>
              <a:t>Find out precisely why the breach occurred</a:t>
            </a:r>
          </a:p>
        </p:txBody>
      </p:sp>
      <p:pic>
        <p:nvPicPr>
          <p:cNvPr id="6" name="Picture Placeholder 5" descr="Graphical user interface, diagram&#10;&#10;Description automatically generated">
            <a:extLst>
              <a:ext uri="{FF2B5EF4-FFF2-40B4-BE49-F238E27FC236}">
                <a16:creationId xmlns:a16="http://schemas.microsoft.com/office/drawing/2014/main" id="{A9676B1C-D2BC-4FF8-8F01-91461F9CC96D}"/>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6417" r="16417"/>
          <a:stretch>
            <a:fillRect/>
          </a:stretch>
        </p:blipFill>
        <p:spPr/>
      </p:pic>
    </p:spTree>
    <p:custDataLst>
      <p:tags r:id="rId1"/>
    </p:custDataLst>
    <p:extLst>
      <p:ext uri="{BB962C8B-B14F-4D97-AF65-F5344CB8AC3E}">
        <p14:creationId xmlns:p14="http://schemas.microsoft.com/office/powerpoint/2010/main" val="246228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E5595-E1F1-4EF4-8FF3-4887720C900D}"/>
              </a:ext>
            </a:extLst>
          </p:cNvPr>
          <p:cNvSpPr>
            <a:spLocks noGrp="1"/>
          </p:cNvSpPr>
          <p:nvPr>
            <p:ph type="title"/>
          </p:nvPr>
        </p:nvSpPr>
        <p:spPr/>
        <p:txBody>
          <a:bodyPr/>
          <a:lstStyle/>
          <a:p>
            <a:r>
              <a:rPr lang="en-GB" dirty="0"/>
              <a:t>What Is A Privacy Policy?</a:t>
            </a:r>
          </a:p>
        </p:txBody>
      </p:sp>
      <p:pic>
        <p:nvPicPr>
          <p:cNvPr id="9" name="Picture Placeholder 8" descr="Graphical user interface, text&#10;&#10;Description automatically generated">
            <a:extLst>
              <a:ext uri="{FF2B5EF4-FFF2-40B4-BE49-F238E27FC236}">
                <a16:creationId xmlns:a16="http://schemas.microsoft.com/office/drawing/2014/main" id="{E921F678-6534-4CA7-9FCE-002E72EBB58F}"/>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2835" b="12835"/>
          <a:stretch>
            <a:fillRect/>
          </a:stretch>
        </p:blipFill>
        <p:spPr/>
      </p:pic>
      <p:sp>
        <p:nvSpPr>
          <p:cNvPr id="10" name="Rectangle 9">
            <a:extLst>
              <a:ext uri="{FF2B5EF4-FFF2-40B4-BE49-F238E27FC236}">
                <a16:creationId xmlns:a16="http://schemas.microsoft.com/office/drawing/2014/main" id="{313D5DB5-6460-4EF9-B5ED-2DA727CBE680}"/>
              </a:ext>
            </a:extLst>
          </p:cNvPr>
          <p:cNvSpPr/>
          <p:nvPr/>
        </p:nvSpPr>
        <p:spPr>
          <a:xfrm>
            <a:off x="838199" y="1288878"/>
            <a:ext cx="10512000" cy="10781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A privacy policy is a document contained on a website that explains how a website or organisation will collect, store, protect, and utilise personal information provided by its users</a:t>
            </a:r>
          </a:p>
        </p:txBody>
      </p:sp>
    </p:spTree>
    <p:custDataLst>
      <p:tags r:id="rId1"/>
    </p:custDataLst>
    <p:extLst>
      <p:ext uri="{BB962C8B-B14F-4D97-AF65-F5344CB8AC3E}">
        <p14:creationId xmlns:p14="http://schemas.microsoft.com/office/powerpoint/2010/main" val="251743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647B4-25A9-4C2B-9856-0FB7B822E698}"/>
              </a:ext>
            </a:extLst>
          </p:cNvPr>
          <p:cNvSpPr>
            <a:spLocks noGrp="1"/>
          </p:cNvSpPr>
          <p:nvPr>
            <p:ph type="title"/>
          </p:nvPr>
        </p:nvSpPr>
        <p:spPr/>
        <p:txBody>
          <a:bodyPr/>
          <a:lstStyle/>
          <a:p>
            <a:r>
              <a:rPr lang="en-GB" dirty="0"/>
              <a:t>What Should A Privacy Policy Include?</a:t>
            </a:r>
          </a:p>
        </p:txBody>
      </p:sp>
      <p:sp>
        <p:nvSpPr>
          <p:cNvPr id="3" name="Text Placeholder 2">
            <a:extLst>
              <a:ext uri="{FF2B5EF4-FFF2-40B4-BE49-F238E27FC236}">
                <a16:creationId xmlns:a16="http://schemas.microsoft.com/office/drawing/2014/main" id="{D9255BFC-D484-456D-AF9B-050D36583BA5}"/>
              </a:ext>
            </a:extLst>
          </p:cNvPr>
          <p:cNvSpPr>
            <a:spLocks noGrp="1"/>
          </p:cNvSpPr>
          <p:nvPr>
            <p:ph type="body" sz="quarter" idx="10"/>
          </p:nvPr>
        </p:nvSpPr>
        <p:spPr>
          <a:xfrm>
            <a:off x="393895" y="1288558"/>
            <a:ext cx="5700303" cy="5220000"/>
          </a:xfrm>
        </p:spPr>
        <p:txBody>
          <a:bodyPr>
            <a:normAutofit lnSpcReduction="10000"/>
          </a:bodyPr>
          <a:lstStyle/>
          <a:p>
            <a:pPr marL="0" indent="0">
              <a:buNone/>
            </a:pPr>
            <a:r>
              <a:rPr lang="en-GB" dirty="0"/>
              <a:t>A Privacy Policy generally covers:</a:t>
            </a:r>
          </a:p>
          <a:p>
            <a:endParaRPr lang="en-GB" dirty="0"/>
          </a:p>
          <a:p>
            <a:r>
              <a:rPr lang="en-GB" dirty="0"/>
              <a:t>The types of information collected by the website or app</a:t>
            </a:r>
          </a:p>
          <a:p>
            <a:r>
              <a:rPr lang="en-GB" dirty="0"/>
              <a:t>The purpose for collecting the data</a:t>
            </a:r>
          </a:p>
          <a:p>
            <a:r>
              <a:rPr lang="en-GB" dirty="0"/>
              <a:t>Data storage, security and access</a:t>
            </a:r>
          </a:p>
          <a:p>
            <a:r>
              <a:rPr lang="en-GB" dirty="0"/>
              <a:t>Details of data transfers</a:t>
            </a:r>
          </a:p>
          <a:p>
            <a:r>
              <a:rPr lang="en-GB" dirty="0"/>
              <a:t>Affiliated websites or organisations (third parties included)</a:t>
            </a:r>
          </a:p>
          <a:p>
            <a:r>
              <a:rPr lang="en-GB" dirty="0"/>
              <a:t>Use of cookies</a:t>
            </a:r>
          </a:p>
          <a:p>
            <a:r>
              <a:rPr lang="en-GB" dirty="0"/>
              <a:t>Specific rights that data subjects may have</a:t>
            </a:r>
          </a:p>
        </p:txBody>
      </p:sp>
      <p:pic>
        <p:nvPicPr>
          <p:cNvPr id="6" name="Picture Placeholder 5" descr="A picture containing text, indoor, keyboard, stack&#10;&#10;Description automatically generated">
            <a:extLst>
              <a:ext uri="{FF2B5EF4-FFF2-40B4-BE49-F238E27FC236}">
                <a16:creationId xmlns:a16="http://schemas.microsoft.com/office/drawing/2014/main" id="{7B0F9375-D69A-4FD6-A0DF-F6F3DC3167DF}"/>
              </a:ext>
            </a:extLst>
          </p:cNvPr>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4386" r="28345"/>
          <a:stretch/>
        </p:blipFill>
        <p:spPr>
          <a:xfrm>
            <a:off x="6267161" y="1288558"/>
            <a:ext cx="5256000" cy="5220000"/>
          </a:xfrm>
        </p:spPr>
      </p:pic>
    </p:spTree>
    <p:custDataLst>
      <p:tags r:id="rId1"/>
    </p:custDataLst>
    <p:extLst>
      <p:ext uri="{BB962C8B-B14F-4D97-AF65-F5344CB8AC3E}">
        <p14:creationId xmlns:p14="http://schemas.microsoft.com/office/powerpoint/2010/main" val="3729011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EBBE8-7D6F-458D-8BFD-486C311FED92}"/>
              </a:ext>
            </a:extLst>
          </p:cNvPr>
          <p:cNvSpPr>
            <a:spLocks noGrp="1"/>
          </p:cNvSpPr>
          <p:nvPr>
            <p:ph type="title"/>
          </p:nvPr>
        </p:nvSpPr>
        <p:spPr/>
        <p:txBody>
          <a:bodyPr/>
          <a:lstStyle/>
          <a:p>
            <a:r>
              <a:rPr lang="en-GB" dirty="0"/>
              <a:t>Why Are Privacy Policies Important?</a:t>
            </a:r>
          </a:p>
        </p:txBody>
      </p:sp>
      <p:sp>
        <p:nvSpPr>
          <p:cNvPr id="3" name="Text Placeholder 2">
            <a:extLst>
              <a:ext uri="{FF2B5EF4-FFF2-40B4-BE49-F238E27FC236}">
                <a16:creationId xmlns:a16="http://schemas.microsoft.com/office/drawing/2014/main" id="{426E75E7-4B3C-479E-A5D9-557750A23FAB}"/>
              </a:ext>
            </a:extLst>
          </p:cNvPr>
          <p:cNvSpPr>
            <a:spLocks noGrp="1"/>
          </p:cNvSpPr>
          <p:nvPr>
            <p:ph type="body" sz="quarter" idx="10"/>
          </p:nvPr>
        </p:nvSpPr>
        <p:spPr/>
        <p:txBody>
          <a:bodyPr anchor="ctr"/>
          <a:lstStyle/>
          <a:p>
            <a:pPr>
              <a:spcBef>
                <a:spcPts val="1800"/>
              </a:spcBef>
            </a:pPr>
            <a:r>
              <a:rPr lang="en-GB" dirty="0"/>
              <a:t>It is a legal requirement</a:t>
            </a:r>
          </a:p>
          <a:p>
            <a:pPr>
              <a:spcBef>
                <a:spcPts val="1800"/>
              </a:spcBef>
            </a:pPr>
            <a:r>
              <a:rPr lang="en-GB" dirty="0"/>
              <a:t>To build trust</a:t>
            </a:r>
          </a:p>
          <a:p>
            <a:pPr>
              <a:spcBef>
                <a:spcPts val="1800"/>
              </a:spcBef>
            </a:pPr>
            <a:r>
              <a:rPr lang="en-GB" dirty="0"/>
              <a:t>Third parties require them</a:t>
            </a:r>
          </a:p>
          <a:p>
            <a:pPr>
              <a:spcBef>
                <a:spcPts val="1800"/>
              </a:spcBef>
            </a:pPr>
            <a:r>
              <a:rPr lang="en-GB" dirty="0"/>
              <a:t>To avoid legal problems</a:t>
            </a:r>
          </a:p>
          <a:p>
            <a:pPr>
              <a:spcBef>
                <a:spcPts val="1800"/>
              </a:spcBef>
            </a:pPr>
            <a:r>
              <a:rPr lang="en-GB" dirty="0"/>
              <a:t>To make more profit</a:t>
            </a:r>
          </a:p>
          <a:p>
            <a:pPr>
              <a:spcBef>
                <a:spcPts val="1800"/>
              </a:spcBef>
            </a:pPr>
            <a:r>
              <a:rPr lang="en-GB" dirty="0"/>
              <a:t>To keep what you earn</a:t>
            </a:r>
          </a:p>
          <a:p>
            <a:pPr>
              <a:spcBef>
                <a:spcPts val="1800"/>
              </a:spcBef>
            </a:pPr>
            <a:r>
              <a:rPr lang="en-GB" dirty="0"/>
              <a:t>To protect the business</a:t>
            </a:r>
          </a:p>
        </p:txBody>
      </p:sp>
      <p:pic>
        <p:nvPicPr>
          <p:cNvPr id="6" name="Picture Placeholder 5" descr="A close-up of a microscope&#10;&#10;Description automatically generated with low confidence">
            <a:extLst>
              <a:ext uri="{FF2B5EF4-FFF2-40B4-BE49-F238E27FC236}">
                <a16:creationId xmlns:a16="http://schemas.microsoft.com/office/drawing/2014/main" id="{5FB029FC-45D1-493B-9B82-28FE0FF4FB16}"/>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6366" r="16366"/>
          <a:stretch>
            <a:fillRect/>
          </a:stretch>
        </p:blipFill>
        <p:spPr/>
      </p:pic>
    </p:spTree>
    <p:custDataLst>
      <p:tags r:id="rId1"/>
    </p:custDataLst>
    <p:extLst>
      <p:ext uri="{BB962C8B-B14F-4D97-AF65-F5344CB8AC3E}">
        <p14:creationId xmlns:p14="http://schemas.microsoft.com/office/powerpoint/2010/main" val="1966188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6C162-BB85-4A94-9FE7-42C8D7B7BA37}"/>
              </a:ext>
            </a:extLst>
          </p:cNvPr>
          <p:cNvSpPr>
            <a:spLocks noGrp="1"/>
          </p:cNvSpPr>
          <p:nvPr>
            <p:ph type="title"/>
          </p:nvPr>
        </p:nvSpPr>
        <p:spPr/>
        <p:txBody>
          <a:bodyPr/>
          <a:lstStyle/>
          <a:p>
            <a:r>
              <a:rPr lang="en-GB" dirty="0"/>
              <a:t>Recap</a:t>
            </a:r>
          </a:p>
        </p:txBody>
      </p:sp>
      <p:sp>
        <p:nvSpPr>
          <p:cNvPr id="3" name="Text Placeholder 2">
            <a:extLst>
              <a:ext uri="{FF2B5EF4-FFF2-40B4-BE49-F238E27FC236}">
                <a16:creationId xmlns:a16="http://schemas.microsoft.com/office/drawing/2014/main" id="{D5746616-02D6-434C-BCDD-4190C454F523}"/>
              </a:ext>
            </a:extLst>
          </p:cNvPr>
          <p:cNvSpPr>
            <a:spLocks noGrp="1"/>
          </p:cNvSpPr>
          <p:nvPr>
            <p:ph type="body" sz="quarter" idx="10"/>
          </p:nvPr>
        </p:nvSpPr>
        <p:spPr/>
        <p:txBody>
          <a:bodyPr anchor="ctr"/>
          <a:lstStyle/>
          <a:p>
            <a:r>
              <a:rPr lang="en-GB" dirty="0"/>
              <a:t>Online threats</a:t>
            </a:r>
          </a:p>
          <a:p>
            <a:endParaRPr lang="en-GB" dirty="0"/>
          </a:p>
          <a:p>
            <a:r>
              <a:rPr lang="en-GB" dirty="0"/>
              <a:t>Protecting personal data</a:t>
            </a:r>
          </a:p>
          <a:p>
            <a:endParaRPr lang="en-GB" dirty="0"/>
          </a:p>
          <a:p>
            <a:r>
              <a:rPr lang="en-GB" dirty="0"/>
              <a:t>Safe sharing of personal information online</a:t>
            </a:r>
          </a:p>
          <a:p>
            <a:endParaRPr lang="en-GB" dirty="0"/>
          </a:p>
          <a:p>
            <a:r>
              <a:rPr lang="en-GB" dirty="0"/>
              <a:t>Privacy policies</a:t>
            </a:r>
          </a:p>
        </p:txBody>
      </p:sp>
      <p:pic>
        <p:nvPicPr>
          <p:cNvPr id="6" name="Picture Placeholder 5" descr="A person holding a phone&#10;&#10;Description automatically generated with low confidence">
            <a:extLst>
              <a:ext uri="{FF2B5EF4-FFF2-40B4-BE49-F238E27FC236}">
                <a16:creationId xmlns:a16="http://schemas.microsoft.com/office/drawing/2014/main" id="{B5A96CB1-3705-42FB-AB8A-49B90543EF15}"/>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6417" r="16417"/>
          <a:stretch>
            <a:fillRect/>
          </a:stretch>
        </p:blipFill>
        <p:spPr/>
      </p:pic>
    </p:spTree>
    <p:custDataLst>
      <p:tags r:id="rId1"/>
    </p:custDataLst>
    <p:extLst>
      <p:ext uri="{BB962C8B-B14F-4D97-AF65-F5344CB8AC3E}">
        <p14:creationId xmlns:p14="http://schemas.microsoft.com/office/powerpoint/2010/main" val="1235182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F3C21-B16F-495A-8D39-141FCCC91BC3}"/>
              </a:ext>
            </a:extLst>
          </p:cNvPr>
          <p:cNvSpPr>
            <a:spLocks noGrp="1"/>
          </p:cNvSpPr>
          <p:nvPr>
            <p:ph type="title"/>
          </p:nvPr>
        </p:nvSpPr>
        <p:spPr/>
        <p:txBody>
          <a:bodyPr/>
          <a:lstStyle/>
          <a:p>
            <a:r>
              <a:rPr lang="en-GB" dirty="0"/>
              <a:t>Top Ten Online Threats</a:t>
            </a:r>
          </a:p>
        </p:txBody>
      </p:sp>
      <p:sp>
        <p:nvSpPr>
          <p:cNvPr id="3" name="Text Placeholder 2">
            <a:extLst>
              <a:ext uri="{FF2B5EF4-FFF2-40B4-BE49-F238E27FC236}">
                <a16:creationId xmlns:a16="http://schemas.microsoft.com/office/drawing/2014/main" id="{8C269D4F-F85D-4660-A6ED-1764263B961B}"/>
              </a:ext>
            </a:extLst>
          </p:cNvPr>
          <p:cNvSpPr>
            <a:spLocks noGrp="1"/>
          </p:cNvSpPr>
          <p:nvPr>
            <p:ph type="body" sz="quarter" idx="10"/>
          </p:nvPr>
        </p:nvSpPr>
        <p:spPr/>
        <p:txBody>
          <a:bodyPr/>
          <a:lstStyle/>
          <a:p>
            <a:r>
              <a:rPr lang="en-GB" dirty="0"/>
              <a:t>Spam</a:t>
            </a:r>
          </a:p>
          <a:p>
            <a:r>
              <a:rPr lang="en-GB" dirty="0"/>
              <a:t>Adware</a:t>
            </a:r>
          </a:p>
          <a:p>
            <a:r>
              <a:rPr lang="en-GB" dirty="0"/>
              <a:t>Trojan</a:t>
            </a:r>
          </a:p>
          <a:p>
            <a:r>
              <a:rPr lang="en-GB" dirty="0"/>
              <a:t>Virus</a:t>
            </a:r>
          </a:p>
          <a:p>
            <a:r>
              <a:rPr lang="en-GB" dirty="0"/>
              <a:t>Worms</a:t>
            </a:r>
          </a:p>
          <a:p>
            <a:r>
              <a:rPr lang="en-GB" dirty="0"/>
              <a:t>Phishing</a:t>
            </a:r>
          </a:p>
          <a:p>
            <a:r>
              <a:rPr lang="en-GB" dirty="0"/>
              <a:t>Spyware</a:t>
            </a:r>
          </a:p>
          <a:p>
            <a:r>
              <a:rPr lang="en-GB" dirty="0"/>
              <a:t>Keyloggers</a:t>
            </a:r>
          </a:p>
          <a:p>
            <a:r>
              <a:rPr lang="en-GB" dirty="0"/>
              <a:t>Pharming</a:t>
            </a:r>
          </a:p>
          <a:p>
            <a:r>
              <a:rPr lang="en-GB" dirty="0"/>
              <a:t>Rogue security software</a:t>
            </a:r>
          </a:p>
          <a:p>
            <a:endParaRPr lang="en-GB" dirty="0"/>
          </a:p>
        </p:txBody>
      </p:sp>
      <p:pic>
        <p:nvPicPr>
          <p:cNvPr id="6" name="Picture Placeholder 5" descr="A computer mouse on a table&#10;&#10;Description automatically generated with low confidence">
            <a:extLst>
              <a:ext uri="{FF2B5EF4-FFF2-40B4-BE49-F238E27FC236}">
                <a16:creationId xmlns:a16="http://schemas.microsoft.com/office/drawing/2014/main" id="{FD92C321-896D-42F5-8106-ACF41BA952CF}"/>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347" b="347"/>
          <a:stretch>
            <a:fillRect/>
          </a:stretch>
        </p:blipFill>
        <p:spPr/>
      </p:pic>
    </p:spTree>
    <p:custDataLst>
      <p:tags r:id="rId1"/>
    </p:custDataLst>
    <p:extLst>
      <p:ext uri="{BB962C8B-B14F-4D97-AF65-F5344CB8AC3E}">
        <p14:creationId xmlns:p14="http://schemas.microsoft.com/office/powerpoint/2010/main" val="442291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104E9-0338-40E3-81B1-0047DB71C5C2}"/>
              </a:ext>
            </a:extLst>
          </p:cNvPr>
          <p:cNvSpPr>
            <a:spLocks noGrp="1"/>
          </p:cNvSpPr>
          <p:nvPr>
            <p:ph type="title"/>
          </p:nvPr>
        </p:nvSpPr>
        <p:spPr/>
        <p:txBody>
          <a:bodyPr/>
          <a:lstStyle/>
          <a:p>
            <a:r>
              <a:rPr lang="en-GB" dirty="0"/>
              <a:t>Defining The Threat</a:t>
            </a:r>
          </a:p>
        </p:txBody>
      </p:sp>
      <p:pic>
        <p:nvPicPr>
          <p:cNvPr id="7" name="Picture Placeholder 6" descr="Diagram, text&#10;&#10;Description automatically generated">
            <a:extLst>
              <a:ext uri="{FF2B5EF4-FFF2-40B4-BE49-F238E27FC236}">
                <a16:creationId xmlns:a16="http://schemas.microsoft.com/office/drawing/2014/main" id="{94697831-6A96-478F-B639-CDFE944710D3}"/>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7591" b="7591"/>
          <a:stretch>
            <a:fillRect/>
          </a:stretch>
        </p:blipFill>
        <p:spPr/>
      </p:pic>
    </p:spTree>
    <p:custDataLst>
      <p:tags r:id="rId1"/>
    </p:custDataLst>
    <p:extLst>
      <p:ext uri="{BB962C8B-B14F-4D97-AF65-F5344CB8AC3E}">
        <p14:creationId xmlns:p14="http://schemas.microsoft.com/office/powerpoint/2010/main" val="113918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9C441-A66B-441E-81CD-454297ECAAC4}"/>
              </a:ext>
            </a:extLst>
          </p:cNvPr>
          <p:cNvSpPr>
            <a:spLocks noGrp="1"/>
          </p:cNvSpPr>
          <p:nvPr>
            <p:ph type="title"/>
          </p:nvPr>
        </p:nvSpPr>
        <p:spPr/>
        <p:txBody>
          <a:bodyPr/>
          <a:lstStyle/>
          <a:p>
            <a:r>
              <a:rPr lang="en-GB" dirty="0"/>
              <a:t>Defining The Threat - Answers</a:t>
            </a:r>
          </a:p>
        </p:txBody>
      </p:sp>
      <p:graphicFrame>
        <p:nvGraphicFramePr>
          <p:cNvPr id="6" name="Table 5">
            <a:extLst>
              <a:ext uri="{FF2B5EF4-FFF2-40B4-BE49-F238E27FC236}">
                <a16:creationId xmlns:a16="http://schemas.microsoft.com/office/drawing/2014/main" id="{A2C1027D-CA95-49F2-A4CA-1117E004651D}"/>
              </a:ext>
            </a:extLst>
          </p:cNvPr>
          <p:cNvGraphicFramePr>
            <a:graphicFrameLocks noGrp="1"/>
          </p:cNvGraphicFramePr>
          <p:nvPr>
            <p:extLst>
              <p:ext uri="{D42A27DB-BD31-4B8C-83A1-F6EECF244321}">
                <p14:modId xmlns:p14="http://schemas.microsoft.com/office/powerpoint/2010/main" val="4168493006"/>
              </p:ext>
            </p:extLst>
          </p:nvPr>
        </p:nvGraphicFramePr>
        <p:xfrm>
          <a:off x="838200" y="1348423"/>
          <a:ext cx="10440000" cy="748030"/>
        </p:xfrm>
        <a:graphic>
          <a:graphicData uri="http://schemas.openxmlformats.org/drawingml/2006/table">
            <a:tbl>
              <a:tblPr firstRow="1" firstCol="1" bandRow="1"/>
              <a:tblGrid>
                <a:gridCol w="1044000">
                  <a:extLst>
                    <a:ext uri="{9D8B030D-6E8A-4147-A177-3AD203B41FA5}">
                      <a16:colId xmlns:a16="http://schemas.microsoft.com/office/drawing/2014/main" val="1619189561"/>
                    </a:ext>
                  </a:extLst>
                </a:gridCol>
                <a:gridCol w="1044000">
                  <a:extLst>
                    <a:ext uri="{9D8B030D-6E8A-4147-A177-3AD203B41FA5}">
                      <a16:colId xmlns:a16="http://schemas.microsoft.com/office/drawing/2014/main" val="3312605160"/>
                    </a:ext>
                  </a:extLst>
                </a:gridCol>
                <a:gridCol w="1044000">
                  <a:extLst>
                    <a:ext uri="{9D8B030D-6E8A-4147-A177-3AD203B41FA5}">
                      <a16:colId xmlns:a16="http://schemas.microsoft.com/office/drawing/2014/main" val="3849637247"/>
                    </a:ext>
                  </a:extLst>
                </a:gridCol>
                <a:gridCol w="1044000">
                  <a:extLst>
                    <a:ext uri="{9D8B030D-6E8A-4147-A177-3AD203B41FA5}">
                      <a16:colId xmlns:a16="http://schemas.microsoft.com/office/drawing/2014/main" val="3569690452"/>
                    </a:ext>
                  </a:extLst>
                </a:gridCol>
                <a:gridCol w="1044000">
                  <a:extLst>
                    <a:ext uri="{9D8B030D-6E8A-4147-A177-3AD203B41FA5}">
                      <a16:colId xmlns:a16="http://schemas.microsoft.com/office/drawing/2014/main" val="1142482693"/>
                    </a:ext>
                  </a:extLst>
                </a:gridCol>
                <a:gridCol w="1044000">
                  <a:extLst>
                    <a:ext uri="{9D8B030D-6E8A-4147-A177-3AD203B41FA5}">
                      <a16:colId xmlns:a16="http://schemas.microsoft.com/office/drawing/2014/main" val="322876822"/>
                    </a:ext>
                  </a:extLst>
                </a:gridCol>
                <a:gridCol w="1044000">
                  <a:extLst>
                    <a:ext uri="{9D8B030D-6E8A-4147-A177-3AD203B41FA5}">
                      <a16:colId xmlns:a16="http://schemas.microsoft.com/office/drawing/2014/main" val="834845289"/>
                    </a:ext>
                  </a:extLst>
                </a:gridCol>
                <a:gridCol w="1044000">
                  <a:extLst>
                    <a:ext uri="{9D8B030D-6E8A-4147-A177-3AD203B41FA5}">
                      <a16:colId xmlns:a16="http://schemas.microsoft.com/office/drawing/2014/main" val="499715286"/>
                    </a:ext>
                  </a:extLst>
                </a:gridCol>
                <a:gridCol w="1044000">
                  <a:extLst>
                    <a:ext uri="{9D8B030D-6E8A-4147-A177-3AD203B41FA5}">
                      <a16:colId xmlns:a16="http://schemas.microsoft.com/office/drawing/2014/main" val="3414991084"/>
                    </a:ext>
                  </a:extLst>
                </a:gridCol>
                <a:gridCol w="1044000">
                  <a:extLst>
                    <a:ext uri="{9D8B030D-6E8A-4147-A177-3AD203B41FA5}">
                      <a16:colId xmlns:a16="http://schemas.microsoft.com/office/drawing/2014/main" val="1542614547"/>
                    </a:ext>
                  </a:extLst>
                </a:gridCol>
              </a:tblGrid>
              <a:tr h="360000">
                <a:tc>
                  <a:txBody>
                    <a:bodyPr/>
                    <a:lstStyle/>
                    <a:p>
                      <a:pPr algn="ctr">
                        <a:lnSpc>
                          <a:spcPct val="107000"/>
                        </a:lnSpc>
                        <a:spcAft>
                          <a:spcPts val="800"/>
                        </a:spcAft>
                      </a:pPr>
                      <a:r>
                        <a:rPr lang="en-GB" sz="2400" b="1" dirty="0">
                          <a:effectLst/>
                          <a:latin typeface="Calibri" panose="020F0502020204030204" pitchFamily="34" charset="0"/>
                          <a:ea typeface="Calibri" panose="020F0502020204030204" pitchFamily="34" charset="0"/>
                          <a:cs typeface="Times New Roman" panose="02020603050405020304" pitchFamily="18" charset="0"/>
                        </a:rPr>
                        <a:t>1</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b="1" dirty="0">
                          <a:effectLst/>
                          <a:latin typeface="Calibri" panose="020F0502020204030204" pitchFamily="34" charset="0"/>
                          <a:ea typeface="Calibri" panose="020F0502020204030204" pitchFamily="34" charset="0"/>
                          <a:cs typeface="Times New Roman" panose="02020603050405020304" pitchFamily="18" charset="0"/>
                        </a:rPr>
                        <a:t>2</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b="1" dirty="0">
                          <a:effectLst/>
                          <a:latin typeface="Calibri" panose="020F0502020204030204" pitchFamily="34" charset="0"/>
                          <a:ea typeface="Calibri" panose="020F0502020204030204" pitchFamily="34" charset="0"/>
                          <a:cs typeface="Times New Roman" panose="02020603050405020304" pitchFamily="18" charset="0"/>
                        </a:rPr>
                        <a:t>3</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b="1" dirty="0">
                          <a:effectLst/>
                          <a:latin typeface="Calibri" panose="020F0502020204030204" pitchFamily="34" charset="0"/>
                          <a:ea typeface="Calibri" panose="020F0502020204030204" pitchFamily="34" charset="0"/>
                          <a:cs typeface="Times New Roman" panose="02020603050405020304" pitchFamily="18" charset="0"/>
                        </a:rPr>
                        <a:t>4</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b="1" dirty="0">
                          <a:effectLst/>
                          <a:latin typeface="Calibri" panose="020F0502020204030204" pitchFamily="34" charset="0"/>
                          <a:ea typeface="Calibri" panose="020F0502020204030204" pitchFamily="34" charset="0"/>
                          <a:cs typeface="Times New Roman" panose="02020603050405020304" pitchFamily="18" charset="0"/>
                        </a:rPr>
                        <a:t>5</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b="1" dirty="0">
                          <a:effectLst/>
                          <a:latin typeface="Calibri" panose="020F0502020204030204" pitchFamily="34" charset="0"/>
                          <a:ea typeface="Calibri" panose="020F0502020204030204" pitchFamily="34" charset="0"/>
                          <a:cs typeface="Times New Roman" panose="02020603050405020304" pitchFamily="18" charset="0"/>
                        </a:rPr>
                        <a:t>6</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b="1" dirty="0">
                          <a:effectLst/>
                          <a:latin typeface="Calibri" panose="020F0502020204030204" pitchFamily="34" charset="0"/>
                          <a:ea typeface="Calibri" panose="020F0502020204030204" pitchFamily="34" charset="0"/>
                          <a:cs typeface="Times New Roman" panose="02020603050405020304" pitchFamily="18" charset="0"/>
                        </a:rPr>
                        <a:t>7</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b="1" dirty="0">
                          <a:effectLst/>
                          <a:latin typeface="Calibri" panose="020F0502020204030204" pitchFamily="34" charset="0"/>
                          <a:ea typeface="Calibri" panose="020F0502020204030204" pitchFamily="34" charset="0"/>
                          <a:cs typeface="Times New Roman" panose="02020603050405020304" pitchFamily="18" charset="0"/>
                        </a:rPr>
                        <a:t>8</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b="1" dirty="0">
                          <a:effectLst/>
                          <a:latin typeface="Calibri" panose="020F0502020204030204" pitchFamily="34" charset="0"/>
                          <a:ea typeface="Calibri" panose="020F0502020204030204" pitchFamily="34" charset="0"/>
                          <a:cs typeface="Times New Roman" panose="02020603050405020304" pitchFamily="18" charset="0"/>
                        </a:rPr>
                        <a:t>9</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b="1" dirty="0">
                          <a:effectLst/>
                          <a:latin typeface="Calibri" panose="020F0502020204030204" pitchFamily="34" charset="0"/>
                          <a:ea typeface="Calibri" panose="020F0502020204030204" pitchFamily="34" charset="0"/>
                          <a:cs typeface="Times New Roman" panose="02020603050405020304" pitchFamily="18" charset="0"/>
                        </a:rPr>
                        <a:t>10</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080443"/>
                  </a:ext>
                </a:extLst>
              </a:tr>
              <a:tr h="360000">
                <a:tc>
                  <a:txBody>
                    <a:bodyPr/>
                    <a:lstStyle/>
                    <a:p>
                      <a:pPr algn="ctr">
                        <a:lnSpc>
                          <a:spcPct val="107000"/>
                        </a:lnSpc>
                        <a:spcAft>
                          <a:spcPts val="800"/>
                        </a:spcAft>
                      </a:pPr>
                      <a:r>
                        <a:rPr lang="en-GB" sz="2400">
                          <a:effectLst/>
                          <a:latin typeface="Calibri" panose="020F0502020204030204" pitchFamily="34" charset="0"/>
                          <a:ea typeface="Calibri" panose="020F0502020204030204" pitchFamily="34" charset="0"/>
                          <a:cs typeface="Times New Roman" panose="02020603050405020304" pitchFamily="18" charset="0"/>
                        </a:rPr>
                        <a:t>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a:effectLst/>
                          <a:latin typeface="Calibri" panose="020F0502020204030204" pitchFamily="34" charset="0"/>
                          <a:ea typeface="Calibri" panose="020F0502020204030204" pitchFamily="34" charset="0"/>
                          <a:cs typeface="Times New Roman" panose="02020603050405020304" pitchFamily="18" charset="0"/>
                        </a:rPr>
                        <a:t>J</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a:effectLst/>
                          <a:latin typeface="Calibri" panose="020F0502020204030204" pitchFamily="34" charset="0"/>
                          <a:ea typeface="Calibri" panose="020F0502020204030204" pitchFamily="34" charset="0"/>
                          <a:cs typeface="Times New Roman" panose="02020603050405020304" pitchFamily="18" charset="0"/>
                        </a:rPr>
                        <a:t>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a:effectLst/>
                          <a:latin typeface="Calibri" panose="020F0502020204030204" pitchFamily="34" charset="0"/>
                          <a:ea typeface="Calibri" panose="020F0502020204030204" pitchFamily="34" charset="0"/>
                          <a:cs typeface="Times New Roman" panose="02020603050405020304" pitchFamily="18" charset="0"/>
                        </a:rPr>
                        <a:t>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a:effectLst/>
                          <a:latin typeface="Calibri" panose="020F0502020204030204" pitchFamily="34" charset="0"/>
                          <a:ea typeface="Calibri" panose="020F0502020204030204" pitchFamily="34" charset="0"/>
                          <a:cs typeface="Times New Roman" panose="02020603050405020304" pitchFamily="18" charset="0"/>
                        </a:rPr>
                        <a:t>C</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a:effectLst/>
                          <a:latin typeface="Calibri" panose="020F0502020204030204" pitchFamily="34" charset="0"/>
                          <a:ea typeface="Calibri" panose="020F0502020204030204" pitchFamily="34" charset="0"/>
                          <a:cs typeface="Times New Roman" panose="02020603050405020304" pitchFamily="18" charset="0"/>
                        </a:rPr>
                        <a:t>H</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a:effectLst/>
                          <a:latin typeface="Calibri" panose="020F0502020204030204" pitchFamily="34" charset="0"/>
                          <a:ea typeface="Calibri" panose="020F0502020204030204" pitchFamily="34" charset="0"/>
                          <a:cs typeface="Times New Roman" panose="02020603050405020304" pitchFamily="18" charset="0"/>
                        </a:rPr>
                        <a:t>F</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a:effectLst/>
                          <a:latin typeface="Calibri" panose="020F0502020204030204" pitchFamily="34" charset="0"/>
                          <a:ea typeface="Calibri" panose="020F0502020204030204" pitchFamily="34" charset="0"/>
                          <a:cs typeface="Times New Roman" panose="02020603050405020304" pitchFamily="18" charset="0"/>
                        </a:rPr>
                        <a:t>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dirty="0">
                          <a:effectLst/>
                          <a:latin typeface="Calibri" panose="020F0502020204030204" pitchFamily="34" charset="0"/>
                          <a:ea typeface="Calibri" panose="020F0502020204030204" pitchFamily="34" charset="0"/>
                          <a:cs typeface="Times New Roman" panose="02020603050405020304" pitchFamily="18" charset="0"/>
                        </a:rPr>
                        <a:t>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2400" dirty="0">
                          <a:effectLst/>
                          <a:latin typeface="Calibri" panose="020F0502020204030204" pitchFamily="34" charset="0"/>
                          <a:ea typeface="Calibri" panose="020F0502020204030204" pitchFamily="34" charset="0"/>
                          <a:cs typeface="Times New Roman" panose="02020603050405020304" pitchFamily="18" charset="0"/>
                        </a:rPr>
                        <a:t>I</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7192010"/>
                  </a:ext>
                </a:extLst>
              </a:tr>
            </a:tbl>
          </a:graphicData>
        </a:graphic>
      </p:graphicFrame>
      <p:graphicFrame>
        <p:nvGraphicFramePr>
          <p:cNvPr id="7" name="Table 7">
            <a:extLst>
              <a:ext uri="{FF2B5EF4-FFF2-40B4-BE49-F238E27FC236}">
                <a16:creationId xmlns:a16="http://schemas.microsoft.com/office/drawing/2014/main" id="{B2395ECA-9861-4ADA-AF35-8119EEABB66F}"/>
              </a:ext>
            </a:extLst>
          </p:cNvPr>
          <p:cNvGraphicFramePr>
            <a:graphicFrameLocks noGrp="1"/>
          </p:cNvGraphicFramePr>
          <p:nvPr>
            <p:extLst>
              <p:ext uri="{D42A27DB-BD31-4B8C-83A1-F6EECF244321}">
                <p14:modId xmlns:p14="http://schemas.microsoft.com/office/powerpoint/2010/main" val="2476898506"/>
              </p:ext>
            </p:extLst>
          </p:nvPr>
        </p:nvGraphicFramePr>
        <p:xfrm>
          <a:off x="838200" y="2280242"/>
          <a:ext cx="10440000" cy="4205900"/>
        </p:xfrm>
        <a:graphic>
          <a:graphicData uri="http://schemas.openxmlformats.org/drawingml/2006/table">
            <a:tbl>
              <a:tblPr firstRow="1" bandRow="1">
                <a:tableStyleId>{5940675A-B579-460E-94D1-54222C63F5DA}</a:tableStyleId>
              </a:tblPr>
              <a:tblGrid>
                <a:gridCol w="2929128">
                  <a:extLst>
                    <a:ext uri="{9D8B030D-6E8A-4147-A177-3AD203B41FA5}">
                      <a16:colId xmlns:a16="http://schemas.microsoft.com/office/drawing/2014/main" val="19509579"/>
                    </a:ext>
                  </a:extLst>
                </a:gridCol>
                <a:gridCol w="7510872">
                  <a:extLst>
                    <a:ext uri="{9D8B030D-6E8A-4147-A177-3AD203B41FA5}">
                      <a16:colId xmlns:a16="http://schemas.microsoft.com/office/drawing/2014/main" val="2094884167"/>
                    </a:ext>
                  </a:extLst>
                </a:gridCol>
              </a:tblGrid>
              <a:tr h="420590">
                <a:tc>
                  <a:txBody>
                    <a:bodyPr/>
                    <a:lstStyle/>
                    <a:p>
                      <a:pPr>
                        <a:lnSpc>
                          <a:spcPct val="107000"/>
                        </a:lnSpc>
                        <a:spcAft>
                          <a:spcPts val="800"/>
                        </a:spcAft>
                      </a:pPr>
                      <a:r>
                        <a:rPr lang="en-GB" sz="2000" b="1">
                          <a:effectLst/>
                          <a:latin typeface="Calibri" panose="020F0502020204030204" pitchFamily="34" charset="0"/>
                          <a:ea typeface="Calibri" panose="020F0502020204030204" pitchFamily="34" charset="0"/>
                          <a:cs typeface="Times New Roman" panose="02020603050405020304" pitchFamily="18" charset="0"/>
                        </a:rPr>
                        <a:t>Spam</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r>
                        <a:rPr lang="en-GB" dirty="0"/>
                        <a:t>Multiple unsolicited messages to large numbers of recipients </a:t>
                      </a:r>
                    </a:p>
                  </a:txBody>
                  <a:tcPr/>
                </a:tc>
                <a:extLst>
                  <a:ext uri="{0D108BD9-81ED-4DB2-BD59-A6C34878D82A}">
                    <a16:rowId xmlns:a16="http://schemas.microsoft.com/office/drawing/2014/main" val="681791861"/>
                  </a:ext>
                </a:extLst>
              </a:tr>
              <a:tr h="420590">
                <a:tc>
                  <a:txBody>
                    <a:bodyPr/>
                    <a:lstStyle/>
                    <a:p>
                      <a:pPr>
                        <a:lnSpc>
                          <a:spcPct val="107000"/>
                        </a:lnSpc>
                        <a:spcAft>
                          <a:spcPts val="800"/>
                        </a:spcAft>
                      </a:pPr>
                      <a:r>
                        <a:rPr lang="en-GB" sz="2000" b="1">
                          <a:effectLst/>
                          <a:latin typeface="Calibri" panose="020F0502020204030204" pitchFamily="34" charset="0"/>
                          <a:ea typeface="Calibri" panose="020F0502020204030204" pitchFamily="34" charset="0"/>
                          <a:cs typeface="Times New Roman" panose="02020603050405020304" pitchFamily="18" charset="0"/>
                        </a:rPr>
                        <a:t>Adware</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r>
                        <a:rPr lang="en-GB" dirty="0"/>
                        <a:t>Malware software that displays unwanted adverts </a:t>
                      </a:r>
                    </a:p>
                  </a:txBody>
                  <a:tcPr/>
                </a:tc>
                <a:extLst>
                  <a:ext uri="{0D108BD9-81ED-4DB2-BD59-A6C34878D82A}">
                    <a16:rowId xmlns:a16="http://schemas.microsoft.com/office/drawing/2014/main" val="942378492"/>
                  </a:ext>
                </a:extLst>
              </a:tr>
              <a:tr h="420590">
                <a:tc>
                  <a:txBody>
                    <a:bodyPr/>
                    <a:lstStyle/>
                    <a:p>
                      <a:pPr>
                        <a:lnSpc>
                          <a:spcPct val="107000"/>
                        </a:lnSpc>
                        <a:spcAft>
                          <a:spcPts val="800"/>
                        </a:spcAft>
                      </a:pPr>
                      <a:r>
                        <a:rPr lang="en-GB" sz="2000" b="1">
                          <a:effectLst/>
                          <a:latin typeface="Calibri" panose="020F0502020204030204" pitchFamily="34" charset="0"/>
                          <a:ea typeface="Calibri" panose="020F0502020204030204" pitchFamily="34" charset="0"/>
                          <a:cs typeface="Times New Roman" panose="02020603050405020304" pitchFamily="18" charset="0"/>
                        </a:rPr>
                        <a:t>Trojan</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r>
                        <a:rPr lang="en-GB" dirty="0"/>
                        <a:t>Computer programmes that can leave your computer completely unprotected </a:t>
                      </a:r>
                    </a:p>
                  </a:txBody>
                  <a:tcPr/>
                </a:tc>
                <a:extLst>
                  <a:ext uri="{0D108BD9-81ED-4DB2-BD59-A6C34878D82A}">
                    <a16:rowId xmlns:a16="http://schemas.microsoft.com/office/drawing/2014/main" val="1898364160"/>
                  </a:ext>
                </a:extLst>
              </a:tr>
              <a:tr h="420590">
                <a:tc>
                  <a:txBody>
                    <a:bodyPr/>
                    <a:lstStyle/>
                    <a:p>
                      <a:pPr>
                        <a:lnSpc>
                          <a:spcPct val="107000"/>
                        </a:lnSpc>
                        <a:spcAft>
                          <a:spcPts val="800"/>
                        </a:spcAft>
                      </a:pPr>
                      <a:r>
                        <a:rPr lang="en-GB" sz="2000" b="1">
                          <a:effectLst/>
                          <a:latin typeface="Calibri" panose="020F0502020204030204" pitchFamily="34" charset="0"/>
                          <a:ea typeface="Calibri" panose="020F0502020204030204" pitchFamily="34" charset="0"/>
                          <a:cs typeface="Times New Roman" panose="02020603050405020304" pitchFamily="18" charset="0"/>
                        </a:rPr>
                        <a:t>Virus</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r>
                        <a:rPr lang="en-GB" dirty="0"/>
                        <a:t>Secretly attach themselves to downloads and spread at an alarming rate</a:t>
                      </a:r>
                    </a:p>
                  </a:txBody>
                  <a:tcPr/>
                </a:tc>
                <a:extLst>
                  <a:ext uri="{0D108BD9-81ED-4DB2-BD59-A6C34878D82A}">
                    <a16:rowId xmlns:a16="http://schemas.microsoft.com/office/drawing/2014/main" val="1133438048"/>
                  </a:ext>
                </a:extLst>
              </a:tr>
              <a:tr h="420590">
                <a:tc>
                  <a:txBody>
                    <a:bodyPr/>
                    <a:lstStyle/>
                    <a:p>
                      <a:pPr>
                        <a:lnSpc>
                          <a:spcPct val="107000"/>
                        </a:lnSpc>
                        <a:spcAft>
                          <a:spcPts val="800"/>
                        </a:spcAft>
                      </a:pPr>
                      <a:r>
                        <a:rPr lang="en-GB" sz="2000" b="1">
                          <a:effectLst/>
                          <a:latin typeface="Calibri" panose="020F0502020204030204" pitchFamily="34" charset="0"/>
                          <a:ea typeface="Calibri" panose="020F0502020204030204" pitchFamily="34" charset="0"/>
                          <a:cs typeface="Times New Roman" panose="02020603050405020304" pitchFamily="18" charset="0"/>
                        </a:rPr>
                        <a:t>Worms</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r>
                        <a:rPr lang="en-GB" dirty="0"/>
                        <a:t>Once your computer is infected it will send itself to every email address</a:t>
                      </a:r>
                    </a:p>
                  </a:txBody>
                  <a:tcPr/>
                </a:tc>
                <a:extLst>
                  <a:ext uri="{0D108BD9-81ED-4DB2-BD59-A6C34878D82A}">
                    <a16:rowId xmlns:a16="http://schemas.microsoft.com/office/drawing/2014/main" val="4199316963"/>
                  </a:ext>
                </a:extLst>
              </a:tr>
              <a:tr h="420590">
                <a:tc>
                  <a:txBody>
                    <a:bodyPr/>
                    <a:lstStyle/>
                    <a:p>
                      <a:pPr>
                        <a:lnSpc>
                          <a:spcPct val="107000"/>
                        </a:lnSpc>
                        <a:spcAft>
                          <a:spcPts val="800"/>
                        </a:spcAft>
                      </a:pPr>
                      <a:r>
                        <a:rPr lang="en-GB" sz="2000" b="1">
                          <a:effectLst/>
                          <a:latin typeface="Calibri" panose="020F0502020204030204" pitchFamily="34" charset="0"/>
                          <a:ea typeface="Calibri" panose="020F0502020204030204" pitchFamily="34" charset="0"/>
                          <a:cs typeface="Times New Roman" panose="02020603050405020304" pitchFamily="18" charset="0"/>
                        </a:rPr>
                        <a:t>Phishing</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r>
                        <a:rPr lang="en-GB" dirty="0"/>
                        <a:t>Official looking emails are sent impersonating a well-known business </a:t>
                      </a:r>
                    </a:p>
                  </a:txBody>
                  <a:tcPr/>
                </a:tc>
                <a:extLst>
                  <a:ext uri="{0D108BD9-81ED-4DB2-BD59-A6C34878D82A}">
                    <a16:rowId xmlns:a16="http://schemas.microsoft.com/office/drawing/2014/main" val="1169940310"/>
                  </a:ext>
                </a:extLst>
              </a:tr>
              <a:tr h="420590">
                <a:tc>
                  <a:txBody>
                    <a:bodyPr/>
                    <a:lstStyle/>
                    <a:p>
                      <a:pPr>
                        <a:lnSpc>
                          <a:spcPct val="107000"/>
                        </a:lnSpc>
                        <a:spcAft>
                          <a:spcPts val="800"/>
                        </a:spcAft>
                      </a:pPr>
                      <a:r>
                        <a:rPr lang="en-GB" sz="2000" b="1">
                          <a:effectLst/>
                          <a:latin typeface="Calibri" panose="020F0502020204030204" pitchFamily="34" charset="0"/>
                          <a:ea typeface="Calibri" panose="020F0502020204030204" pitchFamily="34" charset="0"/>
                          <a:cs typeface="Times New Roman" panose="02020603050405020304" pitchFamily="18" charset="0"/>
                        </a:rPr>
                        <a:t>Spyware</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r>
                        <a:rPr lang="en-GB" sz="1800" kern="1200" dirty="0">
                          <a:solidFill>
                            <a:schemeClr val="tx1"/>
                          </a:solidFill>
                          <a:effectLst/>
                          <a:latin typeface="+mn-lt"/>
                          <a:ea typeface="+mn-ea"/>
                          <a:cs typeface="+mn-cs"/>
                        </a:rPr>
                        <a:t>Monitors your keystrokes, reads/deletes your files and access your applications</a:t>
                      </a:r>
                      <a:endParaRPr lang="en-GB" dirty="0"/>
                    </a:p>
                  </a:txBody>
                  <a:tcPr/>
                </a:tc>
                <a:extLst>
                  <a:ext uri="{0D108BD9-81ED-4DB2-BD59-A6C34878D82A}">
                    <a16:rowId xmlns:a16="http://schemas.microsoft.com/office/drawing/2014/main" val="2206723308"/>
                  </a:ext>
                </a:extLst>
              </a:tr>
              <a:tr h="420590">
                <a:tc>
                  <a:txBody>
                    <a:bodyPr/>
                    <a:lstStyle/>
                    <a:p>
                      <a:pPr>
                        <a:lnSpc>
                          <a:spcPct val="107000"/>
                        </a:lnSpc>
                        <a:spcAft>
                          <a:spcPts val="800"/>
                        </a:spcAft>
                      </a:pPr>
                      <a:r>
                        <a:rPr lang="en-GB" sz="2000" b="1">
                          <a:effectLst/>
                          <a:latin typeface="Calibri" panose="020F0502020204030204" pitchFamily="34" charset="0"/>
                          <a:ea typeface="Calibri" panose="020F0502020204030204" pitchFamily="34" charset="0"/>
                          <a:cs typeface="Times New Roman" panose="02020603050405020304" pitchFamily="18" charset="0"/>
                        </a:rPr>
                        <a:t>Keyloggers</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r>
                        <a:rPr lang="en-GB" dirty="0"/>
                        <a:t>Record a user’s keyboard actions, looking for distinguishable key entries</a:t>
                      </a:r>
                    </a:p>
                  </a:txBody>
                  <a:tcPr/>
                </a:tc>
                <a:extLst>
                  <a:ext uri="{0D108BD9-81ED-4DB2-BD59-A6C34878D82A}">
                    <a16:rowId xmlns:a16="http://schemas.microsoft.com/office/drawing/2014/main" val="2740117322"/>
                  </a:ext>
                </a:extLst>
              </a:tr>
              <a:tr h="420590">
                <a:tc>
                  <a:txBody>
                    <a:bodyPr/>
                    <a:lstStyle/>
                    <a:p>
                      <a:pPr>
                        <a:lnSpc>
                          <a:spcPct val="107000"/>
                        </a:lnSpc>
                        <a:spcAft>
                          <a:spcPts val="800"/>
                        </a:spcAft>
                      </a:pPr>
                      <a:r>
                        <a:rPr lang="en-GB" sz="2000" b="1">
                          <a:effectLst/>
                          <a:latin typeface="Calibri" panose="020F0502020204030204" pitchFamily="34" charset="0"/>
                          <a:ea typeface="Calibri" panose="020F0502020204030204" pitchFamily="34" charset="0"/>
                          <a:cs typeface="Times New Roman" panose="02020603050405020304" pitchFamily="18" charset="0"/>
                        </a:rPr>
                        <a:t>Pharming</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r>
                        <a:rPr lang="en-GB" dirty="0"/>
                        <a:t>Web pages that mimic that of a trustworthy business</a:t>
                      </a:r>
                    </a:p>
                  </a:txBody>
                  <a:tcPr/>
                </a:tc>
                <a:extLst>
                  <a:ext uri="{0D108BD9-81ED-4DB2-BD59-A6C34878D82A}">
                    <a16:rowId xmlns:a16="http://schemas.microsoft.com/office/drawing/2014/main" val="2734978444"/>
                  </a:ext>
                </a:extLst>
              </a:tr>
              <a:tr h="420590">
                <a:tc>
                  <a:txBody>
                    <a:bodyPr/>
                    <a:lstStyle/>
                    <a:p>
                      <a:pPr>
                        <a:lnSpc>
                          <a:spcPct val="107000"/>
                        </a:lnSpc>
                        <a:spcAft>
                          <a:spcPts val="800"/>
                        </a:spcAft>
                      </a:pPr>
                      <a:r>
                        <a:rPr lang="en-GB" sz="2000" b="1" dirty="0">
                          <a:effectLst/>
                          <a:latin typeface="Calibri" panose="020F0502020204030204" pitchFamily="34" charset="0"/>
                          <a:ea typeface="Calibri" panose="020F0502020204030204" pitchFamily="34" charset="0"/>
                          <a:cs typeface="Times New Roman" panose="02020603050405020304" pitchFamily="18" charset="0"/>
                        </a:rPr>
                        <a:t>Rogue security software</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r>
                        <a:rPr lang="en-GB" dirty="0"/>
                        <a:t>Sold as legitimate software but is in actual fact completely useless</a:t>
                      </a:r>
                    </a:p>
                  </a:txBody>
                  <a:tcPr/>
                </a:tc>
                <a:extLst>
                  <a:ext uri="{0D108BD9-81ED-4DB2-BD59-A6C34878D82A}">
                    <a16:rowId xmlns:a16="http://schemas.microsoft.com/office/drawing/2014/main" val="3906398027"/>
                  </a:ext>
                </a:extLst>
              </a:tr>
            </a:tbl>
          </a:graphicData>
        </a:graphic>
      </p:graphicFrame>
    </p:spTree>
    <p:custDataLst>
      <p:tags r:id="rId1"/>
    </p:custDataLst>
    <p:extLst>
      <p:ext uri="{BB962C8B-B14F-4D97-AF65-F5344CB8AC3E}">
        <p14:creationId xmlns:p14="http://schemas.microsoft.com/office/powerpoint/2010/main" val="3231974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46B26-C44A-4F79-A6D1-8CB6A3642F4F}"/>
              </a:ext>
            </a:extLst>
          </p:cNvPr>
          <p:cNvSpPr>
            <a:spLocks noGrp="1"/>
          </p:cNvSpPr>
          <p:nvPr>
            <p:ph type="title"/>
          </p:nvPr>
        </p:nvSpPr>
        <p:spPr/>
        <p:txBody>
          <a:bodyPr/>
          <a:lstStyle/>
          <a:p>
            <a:r>
              <a:rPr lang="en-GB" dirty="0"/>
              <a:t>Protecting Your Data</a:t>
            </a:r>
          </a:p>
        </p:txBody>
      </p:sp>
      <p:pic>
        <p:nvPicPr>
          <p:cNvPr id="14" name="Picture Placeholder 13" descr="Graphical user interface&#10;&#10;Description automatically generated">
            <a:extLst>
              <a:ext uri="{FF2B5EF4-FFF2-40B4-BE49-F238E27FC236}">
                <a16:creationId xmlns:a16="http://schemas.microsoft.com/office/drawing/2014/main" id="{EFC4CF16-CB10-42CA-A705-DCC009F45191}"/>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23783" r="23783"/>
          <a:stretch>
            <a:fillRect/>
          </a:stretch>
        </p:blipFill>
        <p:spPr/>
      </p:pic>
      <p:pic>
        <p:nvPicPr>
          <p:cNvPr id="17" name="Picture Placeholder 16" descr="Graphical user interface&#10;&#10;Description automatically generated with low confidence">
            <a:extLst>
              <a:ext uri="{FF2B5EF4-FFF2-40B4-BE49-F238E27FC236}">
                <a16:creationId xmlns:a16="http://schemas.microsoft.com/office/drawing/2014/main" id="{DB72B1E6-29B4-467C-A781-F4B5132A4C3A}"/>
              </a:ext>
            </a:extLst>
          </p:cNvPr>
          <p:cNvPicPr>
            <a:picLocks noGrp="1" noChangeAspect="1"/>
          </p:cNvPicPr>
          <p:nvPr>
            <p:ph type="pic" sz="quarter" idx="13"/>
          </p:nvPr>
        </p:nvPicPr>
        <p:blipFill rotWithShape="1">
          <a:blip r:embed="rId5">
            <a:extLst>
              <a:ext uri="{28A0092B-C50C-407E-A947-70E740481C1C}">
                <a14:useLocalDpi xmlns:a14="http://schemas.microsoft.com/office/drawing/2010/main" val="0"/>
              </a:ext>
            </a:extLst>
          </a:blip>
          <a:srcRect l="41487" r="14797"/>
          <a:stretch/>
        </p:blipFill>
        <p:spPr>
          <a:xfrm>
            <a:off x="8131822" y="1288558"/>
            <a:ext cx="3420000" cy="5220000"/>
          </a:xfrm>
        </p:spPr>
      </p:pic>
      <p:pic>
        <p:nvPicPr>
          <p:cNvPr id="11" name="Picture Placeholder 10">
            <a:extLst>
              <a:ext uri="{FF2B5EF4-FFF2-40B4-BE49-F238E27FC236}">
                <a16:creationId xmlns:a16="http://schemas.microsoft.com/office/drawing/2014/main" id="{86264B2A-3DBA-4E54-AD5D-1A6348F653FB}"/>
              </a:ext>
            </a:extLst>
          </p:cNvPr>
          <p:cNvPicPr>
            <a:picLocks noGrp="1" noChangeAspect="1"/>
          </p:cNvPicPr>
          <p:nvPr>
            <p:ph type="pic" sz="quarter" idx="11"/>
          </p:nvPr>
        </p:nvPicPr>
        <p:blipFill rotWithShape="1">
          <a:blip r:embed="rId6">
            <a:extLst>
              <a:ext uri="{28A0092B-C50C-407E-A947-70E740481C1C}">
                <a14:useLocalDpi xmlns:a14="http://schemas.microsoft.com/office/drawing/2010/main" val="0"/>
              </a:ext>
            </a:extLst>
          </a:blip>
          <a:srcRect l="14353" r="41951"/>
          <a:stretch/>
        </p:blipFill>
        <p:spPr>
          <a:xfrm>
            <a:off x="838199" y="1288558"/>
            <a:ext cx="3420000" cy="5220000"/>
          </a:xfrm>
        </p:spPr>
      </p:pic>
      <p:sp>
        <p:nvSpPr>
          <p:cNvPr id="12" name="Rectangle 11">
            <a:extLst>
              <a:ext uri="{FF2B5EF4-FFF2-40B4-BE49-F238E27FC236}">
                <a16:creationId xmlns:a16="http://schemas.microsoft.com/office/drawing/2014/main" id="{884DB078-F1E2-4DD5-AE36-737CDC950654}"/>
              </a:ext>
            </a:extLst>
          </p:cNvPr>
          <p:cNvSpPr/>
          <p:nvPr/>
        </p:nvSpPr>
        <p:spPr>
          <a:xfrm>
            <a:off x="838196" y="1288558"/>
            <a:ext cx="3420003"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Protect your device</a:t>
            </a:r>
          </a:p>
        </p:txBody>
      </p:sp>
      <p:sp>
        <p:nvSpPr>
          <p:cNvPr id="15" name="Rectangle 14">
            <a:extLst>
              <a:ext uri="{FF2B5EF4-FFF2-40B4-BE49-F238E27FC236}">
                <a16:creationId xmlns:a16="http://schemas.microsoft.com/office/drawing/2014/main" id="{847C86BC-173F-4B7B-B925-688D720E5FAA}"/>
              </a:ext>
            </a:extLst>
          </p:cNvPr>
          <p:cNvSpPr/>
          <p:nvPr/>
        </p:nvSpPr>
        <p:spPr>
          <a:xfrm>
            <a:off x="4485008" y="1288558"/>
            <a:ext cx="3420001"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Protect your identity</a:t>
            </a:r>
          </a:p>
        </p:txBody>
      </p:sp>
      <p:sp>
        <p:nvSpPr>
          <p:cNvPr id="18" name="Rectangle 17">
            <a:extLst>
              <a:ext uri="{FF2B5EF4-FFF2-40B4-BE49-F238E27FC236}">
                <a16:creationId xmlns:a16="http://schemas.microsoft.com/office/drawing/2014/main" id="{9ADBA8AD-D3DB-40DD-A346-2A29B022B46A}"/>
              </a:ext>
            </a:extLst>
          </p:cNvPr>
          <p:cNvSpPr/>
          <p:nvPr/>
        </p:nvSpPr>
        <p:spPr>
          <a:xfrm>
            <a:off x="8131818" y="1288557"/>
            <a:ext cx="3420001"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Protect your data</a:t>
            </a:r>
          </a:p>
        </p:txBody>
      </p:sp>
    </p:spTree>
    <p:custDataLst>
      <p:tags r:id="rId1"/>
    </p:custDataLst>
    <p:extLst>
      <p:ext uri="{BB962C8B-B14F-4D97-AF65-F5344CB8AC3E}">
        <p14:creationId xmlns:p14="http://schemas.microsoft.com/office/powerpoint/2010/main" val="3854854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FF76F-926A-4438-8B39-4FDD6CF7741A}"/>
              </a:ext>
            </a:extLst>
          </p:cNvPr>
          <p:cNvSpPr>
            <a:spLocks noGrp="1"/>
          </p:cNvSpPr>
          <p:nvPr>
            <p:ph type="title"/>
          </p:nvPr>
        </p:nvSpPr>
        <p:spPr/>
        <p:txBody>
          <a:bodyPr/>
          <a:lstStyle/>
          <a:p>
            <a:r>
              <a:rPr lang="en-GB" dirty="0"/>
              <a:t>Protecting Your Data</a:t>
            </a:r>
          </a:p>
        </p:txBody>
      </p:sp>
      <p:sp>
        <p:nvSpPr>
          <p:cNvPr id="3" name="Speech Bubble: Oval 2">
            <a:extLst>
              <a:ext uri="{FF2B5EF4-FFF2-40B4-BE49-F238E27FC236}">
                <a16:creationId xmlns:a16="http://schemas.microsoft.com/office/drawing/2014/main" id="{400EDE72-4A6F-4A13-9CCA-D54EB06E9F55}"/>
              </a:ext>
            </a:extLst>
          </p:cNvPr>
          <p:cNvSpPr/>
          <p:nvPr/>
        </p:nvSpPr>
        <p:spPr>
          <a:xfrm>
            <a:off x="3063240" y="2243328"/>
            <a:ext cx="6065520" cy="3011424"/>
          </a:xfrm>
          <a:prstGeom prst="wedgeEllipseCallou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What can you do to protect your personal data?</a:t>
            </a:r>
          </a:p>
        </p:txBody>
      </p:sp>
      <p:sp>
        <p:nvSpPr>
          <p:cNvPr id="4" name="TextBox 3">
            <a:extLst>
              <a:ext uri="{FF2B5EF4-FFF2-40B4-BE49-F238E27FC236}">
                <a16:creationId xmlns:a16="http://schemas.microsoft.com/office/drawing/2014/main" id="{8D49191C-013E-48BE-AA7F-AF99EF7DC617}"/>
              </a:ext>
            </a:extLst>
          </p:cNvPr>
          <p:cNvSpPr txBox="1"/>
          <p:nvPr/>
        </p:nvSpPr>
        <p:spPr>
          <a:xfrm>
            <a:off x="9009945" y="2623952"/>
            <a:ext cx="2494788" cy="461665"/>
          </a:xfrm>
          <a:prstGeom prst="rect">
            <a:avLst/>
          </a:prstGeom>
          <a:noFill/>
        </p:spPr>
        <p:txBody>
          <a:bodyPr wrap="square" rtlCol="0">
            <a:spAutoFit/>
          </a:bodyPr>
          <a:lstStyle/>
          <a:p>
            <a:pPr algn="ctr"/>
            <a:r>
              <a:rPr lang="en-GB" sz="2400" dirty="0"/>
              <a:t>Encrypt your data</a:t>
            </a:r>
          </a:p>
        </p:txBody>
      </p:sp>
      <p:sp>
        <p:nvSpPr>
          <p:cNvPr id="6" name="TextBox 5">
            <a:extLst>
              <a:ext uri="{FF2B5EF4-FFF2-40B4-BE49-F238E27FC236}">
                <a16:creationId xmlns:a16="http://schemas.microsoft.com/office/drawing/2014/main" id="{AD6DB723-F0FD-4061-B60F-AE99DC2A4B67}"/>
              </a:ext>
            </a:extLst>
          </p:cNvPr>
          <p:cNvSpPr txBox="1"/>
          <p:nvPr/>
        </p:nvSpPr>
        <p:spPr>
          <a:xfrm>
            <a:off x="9401556" y="3429000"/>
            <a:ext cx="2494788" cy="461665"/>
          </a:xfrm>
          <a:prstGeom prst="rect">
            <a:avLst/>
          </a:prstGeom>
          <a:noFill/>
        </p:spPr>
        <p:txBody>
          <a:bodyPr wrap="square">
            <a:spAutoFit/>
          </a:bodyPr>
          <a:lstStyle/>
          <a:p>
            <a:pPr algn="ctr"/>
            <a:r>
              <a:rPr lang="en-GB" sz="2400" dirty="0"/>
              <a:t>Back up your data</a:t>
            </a:r>
          </a:p>
        </p:txBody>
      </p:sp>
      <p:sp>
        <p:nvSpPr>
          <p:cNvPr id="8" name="TextBox 7">
            <a:extLst>
              <a:ext uri="{FF2B5EF4-FFF2-40B4-BE49-F238E27FC236}">
                <a16:creationId xmlns:a16="http://schemas.microsoft.com/office/drawing/2014/main" id="{84C0A25D-4A66-41C7-964A-518F6384F86C}"/>
              </a:ext>
            </a:extLst>
          </p:cNvPr>
          <p:cNvSpPr txBox="1"/>
          <p:nvPr/>
        </p:nvSpPr>
        <p:spPr>
          <a:xfrm>
            <a:off x="6576873" y="1321319"/>
            <a:ext cx="3437382" cy="461665"/>
          </a:xfrm>
          <a:prstGeom prst="rect">
            <a:avLst/>
          </a:prstGeom>
          <a:noFill/>
        </p:spPr>
        <p:txBody>
          <a:bodyPr wrap="square">
            <a:spAutoFit/>
          </a:bodyPr>
          <a:lstStyle/>
          <a:p>
            <a:pPr algn="ctr"/>
            <a:r>
              <a:rPr lang="en-GB" sz="2400" dirty="0"/>
              <a:t>Install anti virus software</a:t>
            </a:r>
          </a:p>
        </p:txBody>
      </p:sp>
      <p:sp>
        <p:nvSpPr>
          <p:cNvPr id="10" name="TextBox 9">
            <a:extLst>
              <a:ext uri="{FF2B5EF4-FFF2-40B4-BE49-F238E27FC236}">
                <a16:creationId xmlns:a16="http://schemas.microsoft.com/office/drawing/2014/main" id="{2AC80957-A368-4659-9401-577218414975}"/>
              </a:ext>
            </a:extLst>
          </p:cNvPr>
          <p:cNvSpPr txBox="1"/>
          <p:nvPr/>
        </p:nvSpPr>
        <p:spPr>
          <a:xfrm>
            <a:off x="6576873" y="6059800"/>
            <a:ext cx="3555492" cy="461665"/>
          </a:xfrm>
          <a:prstGeom prst="rect">
            <a:avLst/>
          </a:prstGeom>
          <a:noFill/>
        </p:spPr>
        <p:txBody>
          <a:bodyPr wrap="square">
            <a:spAutoFit/>
          </a:bodyPr>
          <a:lstStyle/>
          <a:p>
            <a:pPr algn="ctr"/>
            <a:r>
              <a:rPr lang="en-GB" sz="2400" dirty="0"/>
              <a:t>Install OS software updates</a:t>
            </a:r>
          </a:p>
        </p:txBody>
      </p:sp>
      <p:sp>
        <p:nvSpPr>
          <p:cNvPr id="14" name="TextBox 13">
            <a:extLst>
              <a:ext uri="{FF2B5EF4-FFF2-40B4-BE49-F238E27FC236}">
                <a16:creationId xmlns:a16="http://schemas.microsoft.com/office/drawing/2014/main" id="{DA6CD599-9469-4033-B2D6-3A98ED003213}"/>
              </a:ext>
            </a:extLst>
          </p:cNvPr>
          <p:cNvSpPr txBox="1"/>
          <p:nvPr/>
        </p:nvSpPr>
        <p:spPr>
          <a:xfrm>
            <a:off x="188595" y="5254752"/>
            <a:ext cx="3871341" cy="461665"/>
          </a:xfrm>
          <a:prstGeom prst="rect">
            <a:avLst/>
          </a:prstGeom>
          <a:noFill/>
        </p:spPr>
        <p:txBody>
          <a:bodyPr wrap="square">
            <a:spAutoFit/>
          </a:bodyPr>
          <a:lstStyle/>
          <a:p>
            <a:pPr algn="ctr"/>
            <a:r>
              <a:rPr lang="en-GB" sz="2400" dirty="0"/>
              <a:t>Secure your wireless network </a:t>
            </a:r>
          </a:p>
        </p:txBody>
      </p:sp>
      <p:sp>
        <p:nvSpPr>
          <p:cNvPr id="16" name="TextBox 15">
            <a:extLst>
              <a:ext uri="{FF2B5EF4-FFF2-40B4-BE49-F238E27FC236}">
                <a16:creationId xmlns:a16="http://schemas.microsoft.com/office/drawing/2014/main" id="{8C138296-057D-4EA3-A0B2-431F2083625B}"/>
              </a:ext>
            </a:extLst>
          </p:cNvPr>
          <p:cNvSpPr txBox="1"/>
          <p:nvPr/>
        </p:nvSpPr>
        <p:spPr>
          <a:xfrm>
            <a:off x="188595" y="1952247"/>
            <a:ext cx="3998976" cy="461665"/>
          </a:xfrm>
          <a:prstGeom prst="rect">
            <a:avLst/>
          </a:prstGeom>
          <a:noFill/>
        </p:spPr>
        <p:txBody>
          <a:bodyPr wrap="square">
            <a:spAutoFit/>
          </a:bodyPr>
          <a:lstStyle/>
          <a:p>
            <a:pPr algn="ctr"/>
            <a:r>
              <a:rPr lang="en-GB" sz="2400" dirty="0"/>
              <a:t>Turn off your computer</a:t>
            </a:r>
          </a:p>
        </p:txBody>
      </p:sp>
      <p:sp>
        <p:nvSpPr>
          <p:cNvPr id="18" name="TextBox 17">
            <a:extLst>
              <a:ext uri="{FF2B5EF4-FFF2-40B4-BE49-F238E27FC236}">
                <a16:creationId xmlns:a16="http://schemas.microsoft.com/office/drawing/2014/main" id="{83D78950-9A74-4CCA-9506-324D11A50744}"/>
              </a:ext>
            </a:extLst>
          </p:cNvPr>
          <p:cNvSpPr txBox="1"/>
          <p:nvPr/>
        </p:nvSpPr>
        <p:spPr>
          <a:xfrm>
            <a:off x="9128760" y="4266604"/>
            <a:ext cx="2124456" cy="461665"/>
          </a:xfrm>
          <a:prstGeom prst="rect">
            <a:avLst/>
          </a:prstGeom>
          <a:noFill/>
        </p:spPr>
        <p:txBody>
          <a:bodyPr wrap="square">
            <a:spAutoFit/>
          </a:bodyPr>
          <a:lstStyle/>
          <a:p>
            <a:pPr algn="ctr"/>
            <a:r>
              <a:rPr lang="en-GB" sz="2400" dirty="0"/>
              <a:t>Use a firewall</a:t>
            </a:r>
          </a:p>
        </p:txBody>
      </p:sp>
      <p:sp>
        <p:nvSpPr>
          <p:cNvPr id="20" name="TextBox 19">
            <a:extLst>
              <a:ext uri="{FF2B5EF4-FFF2-40B4-BE49-F238E27FC236}">
                <a16:creationId xmlns:a16="http://schemas.microsoft.com/office/drawing/2014/main" id="{A6AF2EE3-8A31-44DC-8F52-B200387A3A3B}"/>
              </a:ext>
            </a:extLst>
          </p:cNvPr>
          <p:cNvSpPr txBox="1"/>
          <p:nvPr/>
        </p:nvSpPr>
        <p:spPr>
          <a:xfrm>
            <a:off x="7658452" y="5191466"/>
            <a:ext cx="4237892" cy="830997"/>
          </a:xfrm>
          <a:prstGeom prst="rect">
            <a:avLst/>
          </a:prstGeom>
          <a:noFill/>
        </p:spPr>
        <p:txBody>
          <a:bodyPr wrap="square">
            <a:spAutoFit/>
          </a:bodyPr>
          <a:lstStyle/>
          <a:p>
            <a:pPr algn="ctr"/>
            <a:r>
              <a:rPr lang="en-GB" sz="2400" dirty="0"/>
              <a:t>Use secure passwords or passphrases</a:t>
            </a:r>
          </a:p>
        </p:txBody>
      </p:sp>
      <p:sp>
        <p:nvSpPr>
          <p:cNvPr id="22" name="TextBox 21">
            <a:extLst>
              <a:ext uri="{FF2B5EF4-FFF2-40B4-BE49-F238E27FC236}">
                <a16:creationId xmlns:a16="http://schemas.microsoft.com/office/drawing/2014/main" id="{A59C25C7-851C-4B65-B731-F7E3C21F3DBF}"/>
              </a:ext>
            </a:extLst>
          </p:cNvPr>
          <p:cNvSpPr txBox="1"/>
          <p:nvPr/>
        </p:nvSpPr>
        <p:spPr>
          <a:xfrm>
            <a:off x="52197" y="3102709"/>
            <a:ext cx="2874645" cy="1569660"/>
          </a:xfrm>
          <a:prstGeom prst="rect">
            <a:avLst/>
          </a:prstGeom>
          <a:noFill/>
        </p:spPr>
        <p:txBody>
          <a:bodyPr wrap="square">
            <a:spAutoFit/>
          </a:bodyPr>
          <a:lstStyle/>
          <a:p>
            <a:pPr algn="ctr"/>
            <a:r>
              <a:rPr lang="en-GB" sz="2400" dirty="0"/>
              <a:t>Don't store passwords with your laptop or mobile device</a:t>
            </a:r>
          </a:p>
        </p:txBody>
      </p:sp>
      <p:sp>
        <p:nvSpPr>
          <p:cNvPr id="24" name="TextBox 23">
            <a:extLst>
              <a:ext uri="{FF2B5EF4-FFF2-40B4-BE49-F238E27FC236}">
                <a16:creationId xmlns:a16="http://schemas.microsoft.com/office/drawing/2014/main" id="{81D2E6B6-52E2-426C-9F65-67ACE70AC714}"/>
              </a:ext>
            </a:extLst>
          </p:cNvPr>
          <p:cNvSpPr txBox="1"/>
          <p:nvPr/>
        </p:nvSpPr>
        <p:spPr>
          <a:xfrm>
            <a:off x="8236509" y="1952247"/>
            <a:ext cx="3555492" cy="461665"/>
          </a:xfrm>
          <a:prstGeom prst="rect">
            <a:avLst/>
          </a:prstGeom>
          <a:noFill/>
        </p:spPr>
        <p:txBody>
          <a:bodyPr wrap="square">
            <a:spAutoFit/>
          </a:bodyPr>
          <a:lstStyle/>
          <a:p>
            <a:pPr algn="ctr"/>
            <a:r>
              <a:rPr lang="en-GB" sz="2400" dirty="0"/>
              <a:t>Don't forget to sign out</a:t>
            </a:r>
          </a:p>
        </p:txBody>
      </p:sp>
      <p:sp>
        <p:nvSpPr>
          <p:cNvPr id="26" name="TextBox 25">
            <a:extLst>
              <a:ext uri="{FF2B5EF4-FFF2-40B4-BE49-F238E27FC236}">
                <a16:creationId xmlns:a16="http://schemas.microsoft.com/office/drawing/2014/main" id="{0AB5BC18-6708-4B58-B472-3703A01BCB9C}"/>
              </a:ext>
            </a:extLst>
          </p:cNvPr>
          <p:cNvSpPr txBox="1"/>
          <p:nvPr/>
        </p:nvSpPr>
        <p:spPr>
          <a:xfrm>
            <a:off x="2282190" y="1316934"/>
            <a:ext cx="2874645" cy="461665"/>
          </a:xfrm>
          <a:prstGeom prst="rect">
            <a:avLst/>
          </a:prstGeom>
          <a:noFill/>
        </p:spPr>
        <p:txBody>
          <a:bodyPr wrap="square">
            <a:spAutoFit/>
          </a:bodyPr>
          <a:lstStyle/>
          <a:p>
            <a:pPr algn="ctr"/>
            <a:r>
              <a:rPr lang="en-GB" sz="2400" dirty="0"/>
              <a:t>Use secure websites</a:t>
            </a:r>
          </a:p>
        </p:txBody>
      </p:sp>
      <p:sp>
        <p:nvSpPr>
          <p:cNvPr id="28" name="TextBox 27">
            <a:extLst>
              <a:ext uri="{FF2B5EF4-FFF2-40B4-BE49-F238E27FC236}">
                <a16:creationId xmlns:a16="http://schemas.microsoft.com/office/drawing/2014/main" id="{9EDA0CCB-10AD-4F48-9924-85E90F5877D0}"/>
              </a:ext>
            </a:extLst>
          </p:cNvPr>
          <p:cNvSpPr txBox="1"/>
          <p:nvPr/>
        </p:nvSpPr>
        <p:spPr>
          <a:xfrm>
            <a:off x="1362105" y="6059800"/>
            <a:ext cx="4253023" cy="461665"/>
          </a:xfrm>
          <a:prstGeom prst="rect">
            <a:avLst/>
          </a:prstGeom>
          <a:noFill/>
        </p:spPr>
        <p:txBody>
          <a:bodyPr wrap="square">
            <a:spAutoFit/>
          </a:bodyPr>
          <a:lstStyle/>
          <a:p>
            <a:pPr algn="ctr"/>
            <a:r>
              <a:rPr lang="en-GB" sz="2400" dirty="0"/>
              <a:t>Avoid clicking on links in emails</a:t>
            </a:r>
          </a:p>
        </p:txBody>
      </p:sp>
    </p:spTree>
    <p:custDataLst>
      <p:tags r:id="rId1"/>
    </p:custDataLst>
    <p:extLst>
      <p:ext uri="{BB962C8B-B14F-4D97-AF65-F5344CB8AC3E}">
        <p14:creationId xmlns:p14="http://schemas.microsoft.com/office/powerpoint/2010/main" val="1518204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4" grpId="0"/>
      <p:bldP spid="16" grpId="0"/>
      <p:bldP spid="18" grpId="0"/>
      <p:bldP spid="20" grpId="0"/>
      <p:bldP spid="22" grpId="0"/>
      <p:bldP spid="24" grpId="0"/>
      <p:bldP spid="26"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266EF-7A40-43DC-BA60-53723DDD1A81}"/>
              </a:ext>
            </a:extLst>
          </p:cNvPr>
          <p:cNvSpPr>
            <a:spLocks noGrp="1"/>
          </p:cNvSpPr>
          <p:nvPr>
            <p:ph type="title"/>
          </p:nvPr>
        </p:nvSpPr>
        <p:spPr/>
        <p:txBody>
          <a:bodyPr/>
          <a:lstStyle/>
          <a:p>
            <a:r>
              <a:rPr lang="en-GB" dirty="0"/>
              <a:t>Protecting Your Data</a:t>
            </a:r>
          </a:p>
        </p:txBody>
      </p:sp>
      <p:pic>
        <p:nvPicPr>
          <p:cNvPr id="10" name="Picture Placeholder 9" descr="A person using a computer&#10;&#10;Description automatically generated with medium confidence">
            <a:extLst>
              <a:ext uri="{FF2B5EF4-FFF2-40B4-BE49-F238E27FC236}">
                <a16:creationId xmlns:a16="http://schemas.microsoft.com/office/drawing/2014/main" id="{593135C6-6D53-4F39-A5FB-3186C3449CF0}"/>
              </a:ext>
            </a:extLst>
          </p:cNvPr>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14258" r="27699"/>
          <a:stretch/>
        </p:blipFill>
        <p:spPr>
          <a:xfrm>
            <a:off x="838199" y="1288558"/>
            <a:ext cx="3420000" cy="5220000"/>
          </a:xfrm>
        </p:spPr>
      </p:pic>
      <p:pic>
        <p:nvPicPr>
          <p:cNvPr id="12" name="Picture Placeholder 11" descr="Graphical user interface, text&#10;&#10;Description automatically generated">
            <a:extLst>
              <a:ext uri="{FF2B5EF4-FFF2-40B4-BE49-F238E27FC236}">
                <a16:creationId xmlns:a16="http://schemas.microsoft.com/office/drawing/2014/main" id="{13FABD67-64EA-4F41-A921-598DF877A250}"/>
              </a:ext>
            </a:extLst>
          </p:cNvPr>
          <p:cNvPicPr>
            <a:picLocks noGrp="1" noChangeAspect="1"/>
          </p:cNvPicPr>
          <p:nvPr>
            <p:ph type="pic" sz="quarter" idx="12"/>
          </p:nvPr>
        </p:nvPicPr>
        <p:blipFill rotWithShape="1">
          <a:blip r:embed="rId5">
            <a:extLst>
              <a:ext uri="{28A0092B-C50C-407E-A947-70E740481C1C}">
                <a14:useLocalDpi xmlns:a14="http://schemas.microsoft.com/office/drawing/2010/main" val="0"/>
              </a:ext>
            </a:extLst>
          </a:blip>
          <a:srcRect l="46313" r="16814"/>
          <a:stretch/>
        </p:blipFill>
        <p:spPr>
          <a:xfrm>
            <a:off x="4485010" y="1288558"/>
            <a:ext cx="3420000" cy="5220000"/>
          </a:xfrm>
        </p:spPr>
      </p:pic>
      <p:pic>
        <p:nvPicPr>
          <p:cNvPr id="14" name="Picture Placeholder 13" descr="A picture containing text, person, indoor, person&#10;&#10;Description automatically generated">
            <a:extLst>
              <a:ext uri="{FF2B5EF4-FFF2-40B4-BE49-F238E27FC236}">
                <a16:creationId xmlns:a16="http://schemas.microsoft.com/office/drawing/2014/main" id="{1DB19310-1872-404D-B85E-8A7AE40D4879}"/>
              </a:ext>
            </a:extLst>
          </p:cNvPr>
          <p:cNvPicPr>
            <a:picLocks noGrp="1" noChangeAspect="1"/>
          </p:cNvPicPr>
          <p:nvPr>
            <p:ph type="pic" sz="quarter" idx="13"/>
          </p:nvPr>
        </p:nvPicPr>
        <p:blipFill rotWithShape="1">
          <a:blip r:embed="rId6">
            <a:extLst>
              <a:ext uri="{28A0092B-C50C-407E-A947-70E740481C1C}">
                <a14:useLocalDpi xmlns:a14="http://schemas.microsoft.com/office/drawing/2010/main" val="0"/>
              </a:ext>
            </a:extLst>
          </a:blip>
          <a:srcRect l="58304" r="6633"/>
          <a:stretch/>
        </p:blipFill>
        <p:spPr>
          <a:xfrm>
            <a:off x="8131822" y="1288558"/>
            <a:ext cx="3420000" cy="5220000"/>
          </a:xfrm>
        </p:spPr>
      </p:pic>
      <p:sp>
        <p:nvSpPr>
          <p:cNvPr id="6" name="Rectangle 5">
            <a:extLst>
              <a:ext uri="{FF2B5EF4-FFF2-40B4-BE49-F238E27FC236}">
                <a16:creationId xmlns:a16="http://schemas.microsoft.com/office/drawing/2014/main" id="{74428CD3-7A22-4D24-B6B8-BDCBD6292E42}"/>
              </a:ext>
            </a:extLst>
          </p:cNvPr>
          <p:cNvSpPr/>
          <p:nvPr/>
        </p:nvSpPr>
        <p:spPr>
          <a:xfrm>
            <a:off x="838196" y="1288558"/>
            <a:ext cx="3420003"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Install anti virus software</a:t>
            </a:r>
          </a:p>
        </p:txBody>
      </p:sp>
      <p:sp>
        <p:nvSpPr>
          <p:cNvPr id="7" name="Rectangle 6">
            <a:extLst>
              <a:ext uri="{FF2B5EF4-FFF2-40B4-BE49-F238E27FC236}">
                <a16:creationId xmlns:a16="http://schemas.microsoft.com/office/drawing/2014/main" id="{43D7D21A-1F78-4F0B-B136-D863839DBA70}"/>
              </a:ext>
            </a:extLst>
          </p:cNvPr>
          <p:cNvSpPr/>
          <p:nvPr/>
        </p:nvSpPr>
        <p:spPr>
          <a:xfrm>
            <a:off x="4485007" y="1288557"/>
            <a:ext cx="3420003"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Encrypt your data</a:t>
            </a:r>
          </a:p>
        </p:txBody>
      </p:sp>
      <p:sp>
        <p:nvSpPr>
          <p:cNvPr id="8" name="Rectangle 7">
            <a:extLst>
              <a:ext uri="{FF2B5EF4-FFF2-40B4-BE49-F238E27FC236}">
                <a16:creationId xmlns:a16="http://schemas.microsoft.com/office/drawing/2014/main" id="{FC3239BB-866D-423D-A140-003C26E55EB8}"/>
              </a:ext>
            </a:extLst>
          </p:cNvPr>
          <p:cNvSpPr/>
          <p:nvPr/>
        </p:nvSpPr>
        <p:spPr>
          <a:xfrm>
            <a:off x="8131820" y="1288557"/>
            <a:ext cx="3420003"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Back up your data</a:t>
            </a:r>
          </a:p>
        </p:txBody>
      </p:sp>
    </p:spTree>
    <p:custDataLst>
      <p:tags r:id="rId1"/>
    </p:custDataLst>
    <p:extLst>
      <p:ext uri="{BB962C8B-B14F-4D97-AF65-F5344CB8AC3E}">
        <p14:creationId xmlns:p14="http://schemas.microsoft.com/office/powerpoint/2010/main" val="2140002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Graphical user interface, application&#10;&#10;Description automatically generated">
            <a:extLst>
              <a:ext uri="{FF2B5EF4-FFF2-40B4-BE49-F238E27FC236}">
                <a16:creationId xmlns:a16="http://schemas.microsoft.com/office/drawing/2014/main" id="{B58E84CC-0D2D-439A-810E-D107497CC2A6}"/>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28142" r="28142"/>
          <a:stretch>
            <a:fillRect/>
          </a:stretch>
        </p:blipFill>
        <p:spPr/>
      </p:pic>
      <p:sp>
        <p:nvSpPr>
          <p:cNvPr id="2" name="Title 1">
            <a:extLst>
              <a:ext uri="{FF2B5EF4-FFF2-40B4-BE49-F238E27FC236}">
                <a16:creationId xmlns:a16="http://schemas.microsoft.com/office/drawing/2014/main" id="{87F266EF-7A40-43DC-BA60-53723DDD1A81}"/>
              </a:ext>
            </a:extLst>
          </p:cNvPr>
          <p:cNvSpPr>
            <a:spLocks noGrp="1"/>
          </p:cNvSpPr>
          <p:nvPr>
            <p:ph type="title"/>
          </p:nvPr>
        </p:nvSpPr>
        <p:spPr/>
        <p:txBody>
          <a:bodyPr/>
          <a:lstStyle/>
          <a:p>
            <a:r>
              <a:rPr lang="en-GB" dirty="0"/>
              <a:t>Protecting Your Data</a:t>
            </a:r>
          </a:p>
        </p:txBody>
      </p:sp>
      <p:pic>
        <p:nvPicPr>
          <p:cNvPr id="10" name="Picture Placeholder 9" descr="A picture containing text, electronics, computer&#10;&#10;Description automatically generated">
            <a:extLst>
              <a:ext uri="{FF2B5EF4-FFF2-40B4-BE49-F238E27FC236}">
                <a16:creationId xmlns:a16="http://schemas.microsoft.com/office/drawing/2014/main" id="{6015D9E2-6477-4D5E-A462-D4F2A41F73E7}"/>
              </a:ext>
            </a:extLst>
          </p:cNvPr>
          <p:cNvPicPr>
            <a:picLocks noGrp="1" noChangeAspect="1"/>
          </p:cNvPicPr>
          <p:nvPr>
            <p:ph type="pic" sz="quarter" idx="11"/>
          </p:nvPr>
        </p:nvPicPr>
        <p:blipFill rotWithShape="1">
          <a:blip r:embed="rId5">
            <a:extLst>
              <a:ext uri="{28A0092B-C50C-407E-A947-70E740481C1C}">
                <a14:useLocalDpi xmlns:a14="http://schemas.microsoft.com/office/drawing/2010/main" val="0"/>
              </a:ext>
            </a:extLst>
          </a:blip>
          <a:srcRect l="32674" r="18191"/>
          <a:stretch/>
        </p:blipFill>
        <p:spPr>
          <a:xfrm>
            <a:off x="838199" y="1288558"/>
            <a:ext cx="3420000" cy="5220000"/>
          </a:xfrm>
        </p:spPr>
      </p:pic>
      <p:pic>
        <p:nvPicPr>
          <p:cNvPr id="12" name="Picture Placeholder 11" descr="A computer on a table&#10;&#10;Description automatically generated with medium confidence">
            <a:extLst>
              <a:ext uri="{FF2B5EF4-FFF2-40B4-BE49-F238E27FC236}">
                <a16:creationId xmlns:a16="http://schemas.microsoft.com/office/drawing/2014/main" id="{193A3080-3077-47B4-A444-663E0C87BFC9}"/>
              </a:ext>
            </a:extLst>
          </p:cNvPr>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l="24504" r="24504"/>
          <a:stretch>
            <a:fillRect/>
          </a:stretch>
        </p:blipFill>
        <p:spPr/>
      </p:pic>
      <p:sp>
        <p:nvSpPr>
          <p:cNvPr id="6" name="Rectangle 5">
            <a:extLst>
              <a:ext uri="{FF2B5EF4-FFF2-40B4-BE49-F238E27FC236}">
                <a16:creationId xmlns:a16="http://schemas.microsoft.com/office/drawing/2014/main" id="{74428CD3-7A22-4D24-B6B8-BDCBD6292E42}"/>
              </a:ext>
            </a:extLst>
          </p:cNvPr>
          <p:cNvSpPr/>
          <p:nvPr/>
        </p:nvSpPr>
        <p:spPr>
          <a:xfrm>
            <a:off x="838196" y="1288558"/>
            <a:ext cx="3420003"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Use a firewall</a:t>
            </a:r>
          </a:p>
        </p:txBody>
      </p:sp>
      <p:sp>
        <p:nvSpPr>
          <p:cNvPr id="7" name="Rectangle 6">
            <a:extLst>
              <a:ext uri="{FF2B5EF4-FFF2-40B4-BE49-F238E27FC236}">
                <a16:creationId xmlns:a16="http://schemas.microsoft.com/office/drawing/2014/main" id="{43D7D21A-1F78-4F0B-B136-D863839DBA70}"/>
              </a:ext>
            </a:extLst>
          </p:cNvPr>
          <p:cNvSpPr/>
          <p:nvPr/>
        </p:nvSpPr>
        <p:spPr>
          <a:xfrm>
            <a:off x="4485007" y="1288557"/>
            <a:ext cx="3420003"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Install software updates</a:t>
            </a:r>
          </a:p>
        </p:txBody>
      </p:sp>
      <p:sp>
        <p:nvSpPr>
          <p:cNvPr id="8" name="Rectangle 7">
            <a:extLst>
              <a:ext uri="{FF2B5EF4-FFF2-40B4-BE49-F238E27FC236}">
                <a16:creationId xmlns:a16="http://schemas.microsoft.com/office/drawing/2014/main" id="{FC3239BB-866D-423D-A140-003C26E55EB8}"/>
              </a:ext>
            </a:extLst>
          </p:cNvPr>
          <p:cNvSpPr/>
          <p:nvPr/>
        </p:nvSpPr>
        <p:spPr>
          <a:xfrm>
            <a:off x="8131820" y="1288557"/>
            <a:ext cx="3420003" cy="620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Secure your network </a:t>
            </a:r>
          </a:p>
        </p:txBody>
      </p:sp>
    </p:spTree>
    <p:custDataLst>
      <p:tags r:id="rId1"/>
    </p:custDataLst>
    <p:extLst>
      <p:ext uri="{BB962C8B-B14F-4D97-AF65-F5344CB8AC3E}">
        <p14:creationId xmlns:p14="http://schemas.microsoft.com/office/powerpoint/2010/main" val="2608862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DggvDDi4"/>
  <p:tag name="ARTICULATE_PROJECT_OPEN" val="0"/>
  <p:tag name="ARTICULATE_SLIDE_COUNT" val="24"/>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NTG Alliance">
      <a:dk1>
        <a:sysClr val="windowText" lastClr="000000"/>
      </a:dk1>
      <a:lt1>
        <a:sysClr val="window" lastClr="FFFFFF"/>
      </a:lt1>
      <a:dk2>
        <a:srgbClr val="44546A"/>
      </a:dk2>
      <a:lt2>
        <a:srgbClr val="E7E6E6"/>
      </a:lt2>
      <a:accent1>
        <a:srgbClr val="1E286E"/>
      </a:accent1>
      <a:accent2>
        <a:srgbClr val="E94D14"/>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672</TotalTime>
  <Words>4792</Words>
  <Application>Microsoft Office PowerPoint</Application>
  <PresentationFormat>Widescreen</PresentationFormat>
  <Paragraphs>399</Paragraphs>
  <Slides>24</Slides>
  <Notes>23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Arial</vt:lpstr>
      <vt:lpstr>Calibri</vt:lpstr>
      <vt:lpstr>Calibri Light</vt:lpstr>
      <vt:lpstr>Helvetica</vt:lpstr>
      <vt:lpstr>Helvetica Neue</vt:lpstr>
      <vt:lpstr>Roboto</vt:lpstr>
      <vt:lpstr>Roboto</vt:lpstr>
      <vt:lpstr>Rubik</vt:lpstr>
      <vt:lpstr>Wingdings</vt:lpstr>
      <vt:lpstr>Office Theme</vt:lpstr>
      <vt:lpstr>Protecting Personal Data and Privacy Online</vt:lpstr>
      <vt:lpstr>Learning Outcomes</vt:lpstr>
      <vt:lpstr>Top Ten Online Threats</vt:lpstr>
      <vt:lpstr>Defining The Threat</vt:lpstr>
      <vt:lpstr>Defining The Threat - Answers</vt:lpstr>
      <vt:lpstr>Protecting Your Data</vt:lpstr>
      <vt:lpstr>Protecting Your Data</vt:lpstr>
      <vt:lpstr>Protecting Your Data</vt:lpstr>
      <vt:lpstr>Protecting Your Data</vt:lpstr>
      <vt:lpstr>Protecting Your Data</vt:lpstr>
      <vt:lpstr>Protecting Your Data</vt:lpstr>
      <vt:lpstr>Protecting Your Data – Quiz Q1</vt:lpstr>
      <vt:lpstr>Protecting Your Data – Quiz Q2</vt:lpstr>
      <vt:lpstr>Protecting Your Data – Quiz Q3</vt:lpstr>
      <vt:lpstr>Protecting Your Data – Quiz Q4</vt:lpstr>
      <vt:lpstr>Protecting Your Data – Quiz Q5</vt:lpstr>
      <vt:lpstr>Data Breach</vt:lpstr>
      <vt:lpstr>How Will I Know If I Have Been Hacked?</vt:lpstr>
      <vt:lpstr>How Will I Know If I Have Been Hacked?</vt:lpstr>
      <vt:lpstr>Recovering From A Data Breach</vt:lpstr>
      <vt:lpstr>What Is A Privacy Policy?</vt:lpstr>
      <vt:lpstr>What Should A Privacy Policy Include?</vt:lpstr>
      <vt:lpstr>Why Are Privacy Policies Important?</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Smith</dc:creator>
  <cp:lastModifiedBy>Lucy Victoria</cp:lastModifiedBy>
  <cp:revision>33</cp:revision>
  <dcterms:created xsi:type="dcterms:W3CDTF">2019-11-22T12:10:59Z</dcterms:created>
  <dcterms:modified xsi:type="dcterms:W3CDTF">2021-04-27T08:49:15Z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33C2939F-141A-4726-9CC5-EB960CB539A2</vt:lpwstr>
  </property>
  <property fmtid="{D5CDD505-2E9C-101B-9397-08002B2CF9AE}" pid="3" name="ArticulatePath">
    <vt:lpwstr>https://skillscloud-my.sharepoint.com/personal/mark_smith_people1st_co_uk/Documents/Desktop/NTG/WP4/Toolkit Documents/Toolkit Docs 16.6.2020/NTG PP Template</vt:lpwstr>
  </property>
</Properties>
</file>